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56A1EC-E607-4F5F-B741-5A425A7638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043A96-5807-4100-AFE7-F96DB39AE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2A9B8D-9352-44FA-B5B2-A8D2BACA14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8C159F-D168-4B38-BDB4-69D45BB19E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5F9A1E-6424-48A0-9591-3BABE971AB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04A296-AF36-4557-B55C-33BD8EB04D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DA8878-7BC5-42C6-9B07-23752040D8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3D43B4-BDCE-43A5-9C83-733A4BBC46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2FEB2A-1E87-4EDC-A805-E34F97247D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8C5D31-EE47-4BC4-8EAE-7EA637361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160BFC-047D-43C4-8FD4-24AEA4C22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014150100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膝关节半月板损伤护理查房ppt课件骨四科</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膝关节半月板损伤概述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膝关节半月板损伤的护理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膝关节半月板损伤的手术治疗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膝关节半月板损伤的案例分析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展望与未来研究方向</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膝关节半月板损伤概述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膝关节半月板损伤是指半月板因外力或退行性病变而引起的撕裂或磨损，导致膝关节疼痛、肿胀、活动受限等症状。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半月板损伤可分为急性损伤和慢性退行性损伤两类，其中急性损伤多由剧烈运动或外伤引起，慢性退行性损伤则与年龄、职业、生活习惯等多种因素相关。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607" r="2260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043" r="350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半月板损伤的主要病因包括外伤、长期膝关节负重、关节软骨退行性变等。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病因</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半月板损伤后，血液供应减少，营养不足，导致半月板逐渐变薄、碎裂、磨损，进一步加重膝关节疼痛和活动受限。</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病理机制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639" b="2263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半月板损伤的主要症状包括膝关节疼痛、肿胀、活动受限等，部分患者可能出现关节交锁、打软腿等症状。</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医生通常会根据患者的病史、体格检查和影像学检查结果进行诊断。常用的影像学检查方法包括X线、MRI和关节镜等。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膝关节半月板损伤的护理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49" r="1654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2" r="1747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评估患者的疼痛程度，遵医嘱给予适当的止痛药，并观察止痛效果。</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疼痛管理</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根据损伤程度，为患者提供适当的制动措施，如石膏固定或支具保护，确保损伤部位得到充分休息。</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制动与休息</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在损伤初期，使用冰敷减轻肿胀和疼痛，同时可采用压迫包扎减少出血。</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冰敷与压迫</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在医生的指导下进行早期的康复训练，如肌肉收缩练习，以预防肌肉萎缩和关节僵硬。</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康复训练</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急性期护理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关节活动度训练</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肌力训练</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平衡与协调训练</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康复期护理</a:t>
              </a:r>
            </a:p>
          </p:txBody>
        </p:sp>
      </p:grpSp>
      <p:pic>
        <p:nvPicPr>
          <p:cNvPr id="28" name="Picture 28"/>
          <p:cNvPicPr>
            <a:picLocks noChangeAspect="1"/>
          </p:cNvPicPr>
          <p:nvPr/>
        </p:nvPicPr>
        <p:blipFill>
          <a:blip r:embed="rId2"/>
          <a:srcRect t="12587" b="1258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根据患者的恢复情况，逐渐增加关节活动度，以恢复关节的正常功能。</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通过抗阻运动和等长运动等训练方法，增强膝关节周围的肌肉力量。</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进行平衡训练和协调性训练，提高患者的平衡能力和协调性。</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关注患者的心理状态，给予必要的心理疏导和支持，帮助患者树立康复信心。</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33" r="1333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在进行剧烈运动前，充分热身，特别是膝关节的热身活动。</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运动前热身</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选择合适的运动方式，避免过度使用膝关节或造成损伤的动作。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合理运动方式</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通过锻炼增强膝关节周围肌肉的力量和稳定性，减少损伤风险。</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增强膝关节周围肌肉</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保持运动场地的平整和干净，避免在不良环境下进行运动。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注意运动环境</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膝关节半月板损伤的手术治疗</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https://d.book118.com/366014150100010041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2024-09-08T04:43:57.814</cp:lastPrinted>
  <dcterms:created xsi:type="dcterms:W3CDTF">2024-09-07T20:43:57Z</dcterms:created>
  <dcterms:modified xsi:type="dcterms:W3CDTF">2024-09-07T20:43:59Z</dcterms:modified>
</cp:coreProperties>
</file>