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7BA38-3FB9-4565-B579-BFC63E422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3A64A-D606-4937-A4BD-A008431A2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A41C5-2F95-4396-9DFB-F57859A34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3A9C8-EE56-40A6-B475-AB6AE1EFB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27495E-756D-4628-A76A-0111E1D21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0DAF5F-6CB5-4BC9-B218-0C30C0DB4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B01371-6A6B-4DBD-AF1C-9016B4C0C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AC53A-A7DD-4141-8589-A4DA4D9DE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0A305-1EA7-45DB-A583-5248A9409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F1F28-AD13-42D6-8C60-E77974FF6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639D5-08F8-4C22-9AEE-7E1070DD7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15043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特别行业的安全生产问题分析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特别行业安全生产现状及问题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政策法规与标准解读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风险评估与预警机制建立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安全防护措施及技术应用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应急救援体系建设与完善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分析特别行业安全生产现状，提出针对性解决方案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促进特别行业安全生产水平提升，保障人民群众生命财产安全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推动特别行业可持续发展，维护社会稳定和经济发展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14163" r="14163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特别行业安全生产事故案例分析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特别行业安全生产未来发展趋势预测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特别行业安全生产法规与标准解读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特别行业安全生产技术与管理措施探讨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特别行业安全生产现状及问题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现状概述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特别行业如化工、矿山等近年来规模不断扩大，产值持续增长，但安全生产问题日益突出。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法规政策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国家出台了一系列安全生产法规和政策，但在执行层面存在诸多不足。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随着科技进步，特别行业在安全生产技术方面取得了一定成果，但整体水平仍需提高。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特别行业事故频发，造成严重人员伤亡和财产损失，社会影响恶劣。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企业主体责任缺失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政府监管部门在执法过程中存在疏忽和漏洞，导致企业安全生产隐患长期存在。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部分企业片面追求经济效益，忽视安全生产投入和管理，主体责任落实不到位。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法规执行不力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安全生产法规和政策执行力度不够，导致企业违法成本低，安全生产意识淡漠。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企业内部管理缺失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企业内部安全生产管理体系不健全，责任制落实不到位，员工安全意识淡漠。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监管体系不完善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政府监管部门在人员配置、技术手段等方面存在不足，难以实现对特别行业的全面有效监管。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技术创新能力不足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特别行业在安全生产技术方面的创新能力和投入不足，难以满足日益复杂的安全生产需求。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政策法规与标准解读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规定了生产经营单位的安全生产保障、从业人员的安全生产权利义务、安全生产的监督管理、生产安全事故的应急救援与调查处理等方面的内容。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《特种设备安全法》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对特种设备的设计、制造、安装、使用、检验、维修等环节进行规范，确保特种设备安全运行。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对危险化学品的生产、储存、使用、运输等环节进行安全管理，防止和减少危险化学品事故。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国家政策法规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《建筑施工安全检查标准》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规定了建筑施工现场的安全检查内容、方法和标准，确保建筑施工安全。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《金属非金属矿山安全规程》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规定了金属非金属矿山的设计、建设、生产、管理等方面的安全要求。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《烟花爆竹安全管理条例》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对烟花爆竹的生产、经营、运输和燃放等环节进行安全管理，确保烟花爆竹行业安全生产。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明确各级管理人员和操作人员的安全生产职责，形成全员参与的安全生产管理体系。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应急管理制度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建立健全应急管理机构，制定应急预案并进行演练，提高应对突发事件的能力。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安全培训和教育制度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定期对从业人员进行安全培训和教育，提高员工的安全意识和操作技能。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安全检查和隐患排查制度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定期开展安全检查和隐患排查，及时发现和消除事故隐患，确保生产安全。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风险评估与预警机制建立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541" r="454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通过专家经验、历史数据等主观判断，对潜在风险进行等级划分和描述。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运用数学模型、统计分析等客观手段，对风险进行量化评估，如概率风险评估（PRA）、故障模式与影响分析（FMEA）等。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结合定性和定量评估方法，对风险进行全面、系统的评估，如模糊综合评估、灰色关联分析等。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预警机制构建原则及流程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预警机制应基于科学理论和方法，确保预警结果的准确性和可靠性。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预警机制应紧密结合实际生产情况，便于操作和应用。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预警机制构建原则及流程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83097" y="948722"/>
            <a:ext cx="10024740" cy="1272191"/>
            <a:chOff x="1083097" y="948722"/>
            <a:chExt cx="10024740" cy="1272191"/>
          </a:xfrm>
        </p:grpSpPr>
        <p:sp>
          <p:nvSpPr>
            <p:cNvPr id="26" name="TextBox 26"/>
            <p:cNvSpPr txBox="1"/>
            <p:nvPr/>
          </p:nvSpPr>
          <p:spPr>
            <a:xfrm>
              <a:off x="1083097" y="948722"/>
              <a:ext cx="10024740" cy="127219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及时性：预警机制应能及时发现潜在风险，为采取应对措施争取时间。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明确需要预警的风险类型和范围。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确定预警目标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收集与预警目标相关的历史数据、实时监测数据等。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预警机制构建原则及流程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预警机制构建原则及流程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选择预警方法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基于选定的预警方法，构建相应的预警模型。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建立预警模型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验证与优化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通过历史数据验证预警模型的准确性，并根据实际情况进行优化调整。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根据数据类型和预警目标，选择合适的预警方法，如统计分析、人工智能等。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https://d.book118.com/366015043225010044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2024-09-13T10:21:59.514</cp:lastPrinted>
  <dcterms:created xsi:type="dcterms:W3CDTF">2024-09-13T02:21:59Z</dcterms:created>
  <dcterms:modified xsi:type="dcterms:W3CDTF">2024-09-13T02:22:02Z</dcterms:modified>
</cp:coreProperties>
</file>