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1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9597-4958-4D33-ABAF-1D3D8D62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E923B-ECAB-4C7B-8761-A1E138EB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68BA-C8AE-4218-8570-E98F1CCC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E0459-B2E0-42AD-9C99-9C1C3CD3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A8952-F09A-4929-872E-57CC952C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83ACC-812F-4109-A4F0-CB5B7A90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975DC-4660-47C6-84A6-EB1581E9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A021A-E82E-44F8-B746-C5D4EF6F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A1399-0682-4F27-9984-F78409E7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4B730-855A-4CE1-982F-E4061528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47E03-B319-4CC5-B8AC-CCF7F754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57" r:id="rId2"/>
    <p:sldLayoutId id="2147489158" r:id="rId3"/>
    <p:sldLayoutId id="2147489159" r:id="rId4"/>
    <p:sldLayoutId id="2147489160" r:id="rId5"/>
    <p:sldLayoutId id="2147489161" r:id="rId6"/>
    <p:sldLayoutId id="2147489162" r:id="rId7"/>
    <p:sldLayoutId id="2147489163" r:id="rId8"/>
    <p:sldLayoutId id="2147489164" r:id="rId9"/>
    <p:sldLayoutId id="2147489165" r:id="rId10"/>
    <p:sldLayoutId id="21474891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0012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儒道对比阅读教学设计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儒道对比阅读的教学目标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儒道对比阅读的教学内容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儒道对比阅读的教学方法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儒道对比阅读的教学评估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教学反思与改进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儒道对比阅读的教学目标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理解儒道思想的核心观点</a:t>
            </a:r>
            <a:endParaRPr lang="zh-CN" altLang="en-US"/>
          </a:p>
        </p:txBody>
      </p:sp>
      <p:sp>
        <p:nvSpPr>
          <p:cNvPr id="1048858" name="圆角矩形 26"/>
          <p:cNvSpPr/>
          <p:nvPr>
            <p:custDataLst>
              <p:tags r:id="rId2"/>
            </p:custDataLst>
          </p:nvPr>
        </p:nvSpPr>
        <p:spPr>
          <a:xfrm>
            <a:off x="838200" y="182699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0" name="圆角矩形 28"/>
          <p:cNvSpPr/>
          <p:nvPr>
            <p:custDataLst>
              <p:tags r:id="rId3"/>
            </p:custDataLst>
          </p:nvPr>
        </p:nvSpPr>
        <p:spPr>
          <a:xfrm>
            <a:off x="840636" y="182699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3069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理解儒家思想的核心观点：仁、义、礼、智、信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圆角矩形 29"/>
          <p:cNvSpPr/>
          <p:nvPr>
            <p:custDataLst>
              <p:tags r:id="rId5"/>
            </p:custDataLst>
          </p:nvPr>
        </p:nvSpPr>
        <p:spPr>
          <a:xfrm>
            <a:off x="3514898" y="182699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6" name="圆角矩形 32"/>
          <p:cNvSpPr/>
          <p:nvPr>
            <p:custDataLst>
              <p:tags r:id="rId6"/>
            </p:custDataLst>
          </p:nvPr>
        </p:nvSpPr>
        <p:spPr>
          <a:xfrm>
            <a:off x="3517334" y="182699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3069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理解道家思想的核心观点：道法自然、无为而治、逍遥自在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圆角矩形 3"/>
          <p:cNvSpPr/>
          <p:nvPr>
            <p:custDataLst>
              <p:tags r:id="rId8"/>
            </p:custDataLst>
          </p:nvPr>
        </p:nvSpPr>
        <p:spPr>
          <a:xfrm>
            <a:off x="6191596" y="182699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2" name="圆角矩形 4"/>
          <p:cNvSpPr/>
          <p:nvPr>
            <p:custDataLst>
              <p:tags r:id="rId9"/>
            </p:custDataLst>
          </p:nvPr>
        </p:nvSpPr>
        <p:spPr>
          <a:xfrm>
            <a:off x="6194032" y="182699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3069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儒道对比阅读的教学目标：通过比较分析，深入理解儒道思想的核心观点及其异同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圆角矩形 8"/>
          <p:cNvSpPr/>
          <p:nvPr>
            <p:custDataLst>
              <p:tags r:id="rId11"/>
            </p:custDataLst>
          </p:nvPr>
        </p:nvSpPr>
        <p:spPr>
          <a:xfrm>
            <a:off x="8868295" y="182699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8" name="圆角矩形 9"/>
          <p:cNvSpPr/>
          <p:nvPr>
            <p:custDataLst>
              <p:tags r:id="rId12"/>
            </p:custDataLst>
          </p:nvPr>
        </p:nvSpPr>
        <p:spPr>
          <a:xfrm>
            <a:off x="8870730" y="182699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3069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儒道对比阅读的教学意义：培养学生的文化素养和人文精神，提高学生对传统文化的理解和认同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掌握儒道思想的对比分析方法</a:t>
            </a:r>
            <a:endParaRPr lang="zh-CN" altLang="en-US"/>
          </a:p>
        </p:txBody>
      </p:sp>
      <p:sp>
        <p:nvSpPr>
          <p:cNvPr id="1048910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掌握儒道思想的异同点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理解儒道思想的基本概念和核心观点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能够运用对比分析方法对儒道思想进行深入探讨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提高学生对传统文化和思想的认识和理解能力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https://d.book118.com/366020012015010043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汉仪楷体简</vt:lpstr>
      <vt:lpstr>Office Theme</vt:lpstr>
      <vt:lpstr>儒道对比阅读教学设计</vt:lpstr>
      <vt:lpstr>目录</vt:lpstr>
      <vt:lpstr>添加章节标题</vt:lpstr>
      <vt:lpstr>儒道对比阅读的教学目标</vt:lpstr>
      <vt:lpstr>理解儒道思想的核心观点</vt:lpstr>
      <vt:lpstr>掌握儒道思想的对比分析方法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2024-09-10T20:44:13.982</cp:lastPrinted>
  <dcterms:created xsi:type="dcterms:W3CDTF">2024-09-10T12:44:14Z</dcterms:created>
  <dcterms:modified xsi:type="dcterms:W3CDTF">2024-09-10T12:44:16Z</dcterms:modified>
</cp:coreProperties>
</file>