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4847-21FC-4D77-83D6-04019F1A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7D647-BBD8-4CAC-B24D-2C05A5FB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ABFA-7F99-4AC2-A7AC-6BBF38BE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78635-6502-4CC1-87D4-82DEFBD7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D2A63-A2B8-4969-B100-AC1B46AA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0D0B7-8A8E-4818-900D-4D89E3E5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A9A57-ACD0-420E-BB64-F7A73E65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ED447-9EBC-42EA-9B47-9CDA2EA9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92D45-0CFF-4F56-BA88-B6F3B2BD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6A9F9-A707-4F6B-927A-70ABC439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32B9E-8E23-495F-B703-4FE97311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0022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企业竞聘上岗的演讲稿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阐述竞聘理由与优势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展示团队合作能力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强调个人成长潜力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表达对公司的认同和热爱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结尾与致谢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我叫XXX，今年XX岁，拥有XX大学的XX学历。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姓名、年龄、学历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我的专业背景是XX，具备扎实的专业知识和丰富的实践经验。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我是一个积极向上、善于沟通的人，具备较强的团队合作精神和领导能力。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我曾在XX公司担任XX职位，负责XX工作，积累了丰富的行业经验。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在任职期间，我成功完成了多个重要项目，如XX、XX等，取得了显著的成绩和认可。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我曾获得过XX奖项，这也是对我工作能力和业绩的肯定。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我认为该岗位的主要职责是负责XX工作，需要具备XX能力和素质。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该岗位面临着市场变化快速、竞争激烈等挑战，需要不断创新和提高自身能力。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我具备与该岗位相关的专业知识和工作经验，能够迅速适应并胜任该岗位的工作要求。同时，我具备较强的学习能力和创新意识，能够不断提升自己的能力和水平。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对竞聘岗位的理解和认识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阐述竞聘理由与优势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个人特长与岗位要求的匹配度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具备岗位所需的专业知识和技能，能够迅速适应并胜任工作。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擅长与团队成员和领导进行有效沟通，促进工作顺利开展。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具备创新思维和解决问题的能力，能够为团队带来新的想法和解决方案。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在过去的工作中，取得了显著的业绩和成果，证明了自己的工作能力和价值。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3" b="9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积极参与团队合作，与同事建立了良好的工作关系，共同完成了多个重要项目。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获得了上级领导的认可和表扬，被视为可信赖和能够承担重任的员工。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领导认可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在过去工作中的突出表现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针对竞聘的岗位，制定了详细的工作计划和目标，确保能够快速适应并胜任工作。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制定了明确的职业规划，希望在未来几年内取得更高的职位和更好的业绩。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希望通过自己的努力和贡献，帮助团队取得更大的成功，同时实现个人价值的提升。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667" r="20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对未来工作的展望和计划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展示团队合作能力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曾参与一项涉及多个部门的项目，与不同背景的同事紧密合作，共同完成了项目目标，获得了公司年度优秀团队奖。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在面对一项特别复杂且时间紧迫的任务时，积极与团队成员协作，分工明确，最终在规定时间内成功完成，得到了领导的高度认可。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困难任务攻坚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通过与团队成员的共同努力，实现了部门业务的快速增长，团队整体绩效提升显著。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与同事协作的经历和成果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在团队中担任协调角色，促进团队成员之间的沟通和合作，确保项目进展顺利。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不断提出新的想法和解决方案，为团队带来新的活力和创新力。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在关键时刻能够挺身而出，带领团队克服困难，激励团队成员积极向前。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在团队中扮演的角色和作用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https://d.book118.com/366020022115010044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2024-09-12T20:44:41.661</cp:lastPrinted>
  <dcterms:created xsi:type="dcterms:W3CDTF">2024-09-12T12:44:41Z</dcterms:created>
  <dcterms:modified xsi:type="dcterms:W3CDTF">2024-09-12T12:44:43Z</dcterms:modified>
</cp:coreProperties>
</file>