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22E7E-C1B6-40F8-A8D7-34DC9169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857EF-52D4-4FE7-906E-20505961A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14AFF-5353-401D-A09F-A5067F3C1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7E849-E840-4D7A-9A56-F3939A7E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57C1D-CE6D-4764-94E9-BFDD9D130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E9E44-4822-4B1F-872B-0DBA09075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A2D3C-66D5-4B08-8413-A16DECAA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7227E-F99D-4B12-B801-7FB3A874F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DFFD4-957A-463A-AF1A-E8342CED5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D4927-7B7B-4ABF-ADE1-9E621BAC9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67B5D-D15C-4F17-A8F9-110FBC126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2011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护理研究绪论课件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护理研究的主要领域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护理研究是运用科学的方法，系统地探究护理领域的问题，以发现和建立护理知识的过程。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护理研究旨在提高护理实践水平，促进护理学科发展，改善患者健康状况和生活质量。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护理研究的目的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提升护理实践水平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研究有助于发现和解决实践中的问题，优化护理流程，提高护理服务质量，满足患者需求。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改善患者健康状况和生活质量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通过研究，探索更有效的护理措施，提高患者治疗效果和生活质量，为患者带来福祉。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通过研究，不断丰富和更新护理理论知识，完善学科体系，提高护理专业的地位和影响力。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护理研究起源于19世纪中期的西方国家，最初以临床观察和经验总结为主。随着医学和护理学的发展，护理研究逐步形成独立学科体系，并不断拓展研究领域和方法。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重要里程碑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护理研究发展过程中出现了许多重要事件和人物，如南丁格尔的护理实践与统计调查、弗洛伦斯·南丁格尔·阿特森的护理教育改革等，这些都对护理研究的发展产生了深远影响。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当前趋势与未来展望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当前，护理研究呈现出跨学科、国际化、注重实践应用等趋势。未来，随着生物医学技术的进步和社会需求的不断变化，护理研究将更加注重创新和实用性，为人类健康事业的发展做出更大贡献。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https://d.book118.com/366020111024010035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2024-09-04T18:21:16.509</cp:lastPrinted>
  <dcterms:created xsi:type="dcterms:W3CDTF">2024-09-04T10:21:16Z</dcterms:created>
  <dcterms:modified xsi:type="dcterms:W3CDTF">2024-09-04T10:21:18Z</dcterms:modified>
</cp:coreProperties>
</file>