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52DF21E-0B4B-4997-BD08-E91B3AA0C0B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EED2E-AC40-4635-8DBD-3B9779B70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2830-08EB-4295-A30A-5D472CDA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1D720-D724-47DC-B087-7590B553C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969C6-F0BF-468F-848B-0D376190E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54E156-B6DD-4825-A3FF-CD5D2C953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8C73B-069B-48E0-AE2D-C0D5BC321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9BC65-5B08-4F21-B928-F3A15E22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9D75F-4EFF-48AA-BDE8-F8A7F26A2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57AE0-BB0E-4DAC-A816-41BC19960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4B5E5-9926-4090-9727-7A5E05391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B2169-49A7-4F33-ACF0-5D0D2FBF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A420D72-D03C-47B6-A94E-42682AC65CF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C8DD9C-EBA2-4B6B-B509-9629FEFA336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2011104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夜间火灾预防技巧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作者：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892000" y="889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夜间火灾预防技巧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家庭火灾应急预案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夜间火灾中的心理疏导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夜间火灾后的复原和防范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夜间火灾预防技巧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夜间火灾危害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夜间火灾是一种常见但危险的灾害，给人们的生命和财产造成了严重威胁。因此，掌握夜间火灾预防技巧至关重要。了解夜间火灾的危害，重视夜间火灾的预防意识，掌握夜间火灾预防的基本原则是非常必要的。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室内火灾预防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确保安全使用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定期检查电器和线路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避免引发火灾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不在床上吸烟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及时发现火灾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安装烟雾报警器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应对突发火情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准备灭火器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室外火灾预防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防止野火蔓延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禁止乱扔烟蒂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避免火灾发生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避免风大烧烤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减少火灾风险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远离易燃物质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使用安全逃生通道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熟悉逃生通道位置，确保快速撤离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逃生时贴低靠侧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避免烟气危害，增加生存几率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不乘坐电梯逃生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电梯易发生故障，选择安全逃生方式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安全逃生方法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保持冷静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避免恐慌，冷静面对突发情况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夜间火灾预防技巧至关重要，通过了解危害、重视预防意识、掌握基本原则、室内火灾预防、室外火灾预防和安全逃生方法等方面的内容，可以有效降低夜间火灾发生的几率，保障人们的生命和财产安全。让我们共同致力于夜间火灾预防，构建更安全的生活环境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家庭火灾应急预案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家庭火灾应急预案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家庭是每个人最重要的避难场所，制定家庭火灾应急预案可以有效保障家人在火灾发生时的安全。该预案涵盖了制定预案的重要性、家庭成员应知道的逃生路线和安全点，以及每个家庭成员在火灾发生时的逃生责任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家庭火灾应急预案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家庭安全第一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制定家庭火灾应急预案的重要性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熟悉家中环境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家庭成员应知道的逃生路线和安全点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分工明确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每个家庭成员的逃生责任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家庭火灾演练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定期演练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家庭火灾演练的频率和时间安排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增强逼真度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模拟真实火灾场景进行演练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不断优化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家庭成员的表现评估和改进意见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灭火器的使用步骤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拔掉安全销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瞄准火源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按压把手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左右摇动喷射灭火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灭火器使用过程中需要注意的事项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保持距离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避免用力过大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注意喷射方向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灭火器的正确使用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不同类型灭火器的用途和适用场所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干粉灭火器：适用于电器、木材火灾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泡沫灭火器：适用于液体火灾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火灾救援的应对措施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及时通知消防队伍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拨打火警电话报警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减少受伤风险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尽量贴低靠侧尽快逃生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减少吸入有毒烟雾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适当使用湿布捂住口鼻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https://d.book118.com/366020111041010103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夜间火灾预防技巧</vt:lpstr>
      <vt:lpstr>目录</vt:lpstr>
      <vt:lpstr>第1章 夜间火灾预防技巧</vt:lpstr>
      <vt:lpstr> </vt:lpstr>
      <vt:lpstr>室内火灾预防</vt:lpstr>
      <vt:lpstr>室外火灾预防</vt:lpstr>
      <vt:lpstr>安全逃生方法</vt:lpstr>
      <vt:lpstr>结尾</vt:lpstr>
      <vt:lpstr>第2章 家庭火灾应急预案</vt:lpstr>
      <vt:lpstr> </vt:lpstr>
      <vt:lpstr>家庭火灾应急预案</vt:lpstr>
      <vt:lpstr>家庭火灾演练</vt:lpstr>
      <vt:lpstr>灭火器的正确使用</vt:lpstr>
      <vt:lpstr>火灾救援的应对措施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2024-09-28T10:23:21.223</cp:lastPrinted>
  <dcterms:created xsi:type="dcterms:W3CDTF">2024-09-28T02:23:21Z</dcterms:created>
  <dcterms:modified xsi:type="dcterms:W3CDTF">2024-09-28T02:23:23Z</dcterms:modified>
</cp:coreProperties>
</file>