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11B471-4788-4F6A-8E93-F5C5EE8C5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D51D9B-7750-4FD0-95AF-48EFB3C6B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896D07-9EAC-4A2B-AC44-C875BA621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3ABEF2-413E-466C-A071-B19AE3DE6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2E67F3-3A6C-4512-AB0D-E98E3AE55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95F27D-7BBC-4312-A31C-42B324861E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9D3156-088D-4C0A-A900-372E6D3DF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7C1DBC-1CB1-46F0-930C-33ADF5FA2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508653-23BD-4185-BD4D-31D57FDA3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22295A-3B77-42C6-8F04-C78F68468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710F7B-8FB3-4C1E-98FB-07D6FF1E2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02204012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战略思维在组织架构优化与变革中的应用与案例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战略思维在组织架构优化中应用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战略思维在组织架构变革中应用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案例分析：成功企业实践分享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挑战与对策：如何应对组织架构优化与变革中困难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总结与展望：未来发展趋势及建议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战略思维是组织发展的核心，决定了组织未来的方向和目标。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组织架构是战略思维的具体体现，是实现战略目标的基础。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战略思维和组织架构相互依存，相互影响，共同推动组织发展。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21417" r="2141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战略思维与组织架构关系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战略思维在组织架构优化中重要性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战略思维有助于制定科学合理的组织架构优化方案。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战略思维能够指导组织架构调整，提高组织运行效率。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战略思维有助于预测未来发展趋势，使组织架构具有前瞻性和灵活性。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通过案例分析，可以深入了解战略思维在组织架构优化中的实际应用。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案例分析能够提供成功经验或教训，为其他组织提供借鉴和参考。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案例分析有助于加深对战略思维和组织架构关系的理解，推动相关理论和实践的发展。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战略思维在组织架构优化中应用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确定企业的长期发展目标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在制定组织架构优化方案时，首先需要明确企业的愿景和使命，即企业的长期发展目标。这将有助于确保优化方案与企业战略方向保持一致。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提炼核心价值观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企业的核心价值观是企业文化的基石，也是制定组织架构优化方案的重要参考。通过提炼核心价值观，可以明确企业在组织架构优化中需要坚持的原则和价值取向。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000" r="26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明确企业愿景与使命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分析宏观环境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在制定组织架构优化方案时，需要对宏观环境进行深入分析，包括政治、经济、社会、技术等方面的因素。这些因素将对企业的发展产生重要影响，需要在制定方案时予以充分考虑。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评估行业趋势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了解所在行业的发展趋势和竞争状况，有助于企业制定适应行业发展的组织架构优化方案。例如，对于快速发展的行业，企业需要更加灵活的组织架构来适应市场变化。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分析内部资源与能力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对企业内部资源和能力进行深入分析，包括人力资源、技术资源、品牌资源等。这将有助于企业明确自身优势和劣势，从而制定更加符合实际的组织架构优化方案。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分析内外部环境因素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制定适应性组织架构策略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为适应不断变化的市场环境和企业战略需求，需要设计灵活的组织结构。例如，可以采用项目制、矩阵制等组织结构形式，以便更好地应对市场变化和客户需求。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优化管理流程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针对企业现有的管理流程进行优化，提高管理效率和响应速度。例如，可以简化决策流程、优化资源配置等，以便更好地支持企业战略发展。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强化跨部门协作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加强跨部门之间的协作与沟通，打破部门壁垒，形成更加高效的工作团队。例如，可以设立跨部门协作小组、定期召开跨部门会议等，以促进信息共享和资源整合。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设计灵活的组织结构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131257" y="1632404"/>
            <a:ext cx="1151096" cy="1151477"/>
            <a:chOff x="2131257" y="1632404"/>
            <a:chExt cx="1151096" cy="1151477"/>
          </a:xfrm>
        </p:grpSpPr>
        <p:sp>
          <p:nvSpPr>
            <p:cNvPr id="3" name="Freeform 3"/>
            <p:cNvSpPr/>
            <p:nvPr/>
          </p:nvSpPr>
          <p:spPr>
            <a:xfrm>
              <a:off x="2131257" y="1632404"/>
              <a:ext cx="1151096" cy="1151477"/>
            </a:xfrm>
            <a:custGeom>
              <a:rect l="l" t="t" r="r" b="b"/>
              <a:pathLst>
                <a:path w="1482" h="1482">
                  <a:moveTo>
                    <a:pt x="1482" y="742"/>
                  </a:moveTo>
                  <a:lnTo>
                    <a:pt x="1482" y="742"/>
                  </a:lnTo>
                  <a:lnTo>
                    <a:pt x="1481" y="780"/>
                  </a:lnTo>
                  <a:lnTo>
                    <a:pt x="1477" y="818"/>
                  </a:lnTo>
                  <a:lnTo>
                    <a:pt x="1473" y="854"/>
                  </a:lnTo>
                  <a:lnTo>
                    <a:pt x="1467" y="890"/>
                  </a:lnTo>
                  <a:lnTo>
                    <a:pt x="1458" y="926"/>
                  </a:lnTo>
                  <a:lnTo>
                    <a:pt x="1448" y="962"/>
                  </a:lnTo>
                  <a:lnTo>
                    <a:pt x="1436" y="997"/>
                  </a:lnTo>
                  <a:lnTo>
                    <a:pt x="1423" y="1029"/>
                  </a:lnTo>
                  <a:lnTo>
                    <a:pt x="1408" y="1063"/>
                  </a:lnTo>
                  <a:lnTo>
                    <a:pt x="1392" y="1094"/>
                  </a:lnTo>
                  <a:lnTo>
                    <a:pt x="1374" y="1126"/>
                  </a:lnTo>
                  <a:lnTo>
                    <a:pt x="1355" y="1155"/>
                  </a:lnTo>
                  <a:lnTo>
                    <a:pt x="1334" y="1185"/>
                  </a:lnTo>
                  <a:lnTo>
                    <a:pt x="1312" y="1213"/>
                  </a:lnTo>
                  <a:lnTo>
                    <a:pt x="1289" y="1240"/>
                  </a:lnTo>
                  <a:lnTo>
                    <a:pt x="1265" y="1265"/>
                  </a:lnTo>
                  <a:lnTo>
                    <a:pt x="1239" y="1290"/>
                  </a:lnTo>
                  <a:lnTo>
                    <a:pt x="1211" y="1313"/>
                  </a:lnTo>
                  <a:lnTo>
                    <a:pt x="1184" y="1335"/>
                  </a:lnTo>
                  <a:lnTo>
                    <a:pt x="1155" y="1356"/>
                  </a:lnTo>
                  <a:lnTo>
                    <a:pt x="1125" y="1375"/>
                  </a:lnTo>
                  <a:lnTo>
                    <a:pt x="1094" y="1393"/>
                  </a:lnTo>
                  <a:lnTo>
                    <a:pt x="1062" y="1409"/>
                  </a:lnTo>
                  <a:lnTo>
                    <a:pt x="1029" y="1424"/>
                  </a:lnTo>
                  <a:lnTo>
                    <a:pt x="995" y="1437"/>
                  </a:lnTo>
                  <a:lnTo>
                    <a:pt x="961" y="1449"/>
                  </a:lnTo>
                  <a:lnTo>
                    <a:pt x="926" y="1459"/>
                  </a:lnTo>
                  <a:lnTo>
                    <a:pt x="890" y="1467"/>
                  </a:lnTo>
                  <a:lnTo>
                    <a:pt x="853" y="1473"/>
                  </a:lnTo>
                  <a:lnTo>
                    <a:pt x="816" y="1479"/>
                  </a:lnTo>
                  <a:lnTo>
                    <a:pt x="778" y="1481"/>
                  </a:lnTo>
                  <a:lnTo>
                    <a:pt x="740" y="1482"/>
                  </a:lnTo>
                  <a:lnTo>
                    <a:pt x="740" y="1482"/>
                  </a:lnTo>
                  <a:lnTo>
                    <a:pt x="702" y="1481"/>
                  </a:lnTo>
                  <a:lnTo>
                    <a:pt x="664" y="1479"/>
                  </a:lnTo>
                  <a:lnTo>
                    <a:pt x="627" y="1473"/>
                  </a:lnTo>
                  <a:lnTo>
                    <a:pt x="592" y="1467"/>
                  </a:lnTo>
                  <a:lnTo>
                    <a:pt x="556" y="1459"/>
                  </a:lnTo>
                  <a:lnTo>
                    <a:pt x="520" y="1449"/>
                  </a:lnTo>
                  <a:lnTo>
                    <a:pt x="486" y="1437"/>
                  </a:lnTo>
                  <a:lnTo>
                    <a:pt x="453" y="1424"/>
                  </a:lnTo>
                  <a:lnTo>
                    <a:pt x="419" y="1409"/>
                  </a:lnTo>
                  <a:lnTo>
                    <a:pt x="388" y="1393"/>
                  </a:lnTo>
                  <a:lnTo>
                    <a:pt x="356" y="1375"/>
                  </a:lnTo>
                  <a:lnTo>
                    <a:pt x="327" y="1356"/>
                  </a:lnTo>
                  <a:lnTo>
                    <a:pt x="297" y="1335"/>
                  </a:lnTo>
                  <a:lnTo>
                    <a:pt x="269" y="1313"/>
                  </a:lnTo>
                  <a:lnTo>
                    <a:pt x="242" y="1290"/>
                  </a:lnTo>
                  <a:lnTo>
                    <a:pt x="217" y="1265"/>
                  </a:lnTo>
                  <a:lnTo>
                    <a:pt x="192" y="1240"/>
                  </a:lnTo>
                  <a:lnTo>
                    <a:pt x="169" y="1213"/>
                  </a:lnTo>
                  <a:lnTo>
                    <a:pt x="147" y="1185"/>
                  </a:lnTo>
                  <a:lnTo>
                    <a:pt x="126" y="1155"/>
                  </a:lnTo>
                  <a:lnTo>
                    <a:pt x="107" y="1126"/>
                  </a:lnTo>
                  <a:lnTo>
                    <a:pt x="89" y="1094"/>
                  </a:lnTo>
                  <a:lnTo>
                    <a:pt x="73" y="1063"/>
                  </a:lnTo>
                  <a:lnTo>
                    <a:pt x="58" y="1029"/>
                  </a:lnTo>
                  <a:lnTo>
                    <a:pt x="45" y="997"/>
                  </a:lnTo>
                  <a:lnTo>
                    <a:pt x="33" y="962"/>
                  </a:lnTo>
                  <a:lnTo>
                    <a:pt x="23" y="926"/>
                  </a:lnTo>
                  <a:lnTo>
                    <a:pt x="15" y="890"/>
                  </a:lnTo>
                  <a:lnTo>
                    <a:pt x="9" y="854"/>
                  </a:lnTo>
                  <a:lnTo>
                    <a:pt x="3" y="818"/>
                  </a:lnTo>
                  <a:lnTo>
                    <a:pt x="1" y="780"/>
                  </a:lnTo>
                  <a:lnTo>
                    <a:pt x="0" y="742"/>
                  </a:lnTo>
                  <a:lnTo>
                    <a:pt x="0" y="742"/>
                  </a:lnTo>
                  <a:lnTo>
                    <a:pt x="1" y="704"/>
                  </a:lnTo>
                  <a:lnTo>
                    <a:pt x="3" y="666"/>
                  </a:lnTo>
                  <a:lnTo>
                    <a:pt x="9" y="629"/>
                  </a:lnTo>
                  <a:lnTo>
                    <a:pt x="15" y="592"/>
                  </a:lnTo>
                  <a:lnTo>
                    <a:pt x="23" y="556"/>
                  </a:lnTo>
                  <a:lnTo>
                    <a:pt x="33" y="521"/>
                  </a:lnTo>
                  <a:lnTo>
                    <a:pt x="45" y="486"/>
                  </a:lnTo>
                  <a:lnTo>
                    <a:pt x="58" y="453"/>
                  </a:lnTo>
                  <a:lnTo>
                    <a:pt x="73" y="420"/>
                  </a:lnTo>
                  <a:lnTo>
                    <a:pt x="89" y="389"/>
                  </a:lnTo>
                  <a:lnTo>
                    <a:pt x="107" y="357"/>
                  </a:lnTo>
                  <a:lnTo>
                    <a:pt x="126" y="327"/>
                  </a:lnTo>
                  <a:lnTo>
                    <a:pt x="147" y="299"/>
                  </a:lnTo>
                  <a:lnTo>
                    <a:pt x="169" y="270"/>
                  </a:lnTo>
                  <a:lnTo>
                    <a:pt x="192" y="243"/>
                  </a:lnTo>
                  <a:lnTo>
                    <a:pt x="217" y="217"/>
                  </a:lnTo>
                  <a:lnTo>
                    <a:pt x="242" y="193"/>
                  </a:lnTo>
                  <a:lnTo>
                    <a:pt x="269" y="169"/>
                  </a:lnTo>
                  <a:lnTo>
                    <a:pt x="297" y="148"/>
                  </a:lnTo>
                  <a:lnTo>
                    <a:pt x="327" y="127"/>
                  </a:lnTo>
                  <a:lnTo>
                    <a:pt x="356" y="107"/>
                  </a:lnTo>
                  <a:lnTo>
                    <a:pt x="388" y="90"/>
                  </a:lnTo>
                  <a:lnTo>
                    <a:pt x="419" y="74"/>
                  </a:lnTo>
                  <a:lnTo>
                    <a:pt x="453" y="59"/>
                  </a:lnTo>
                  <a:lnTo>
                    <a:pt x="486" y="46"/>
                  </a:lnTo>
                  <a:lnTo>
                    <a:pt x="520" y="34"/>
                  </a:lnTo>
                  <a:lnTo>
                    <a:pt x="556" y="24"/>
                  </a:lnTo>
                  <a:lnTo>
                    <a:pt x="592" y="15"/>
                  </a:lnTo>
                  <a:lnTo>
                    <a:pt x="627" y="9"/>
                  </a:lnTo>
                  <a:lnTo>
                    <a:pt x="664" y="4"/>
                  </a:lnTo>
                  <a:lnTo>
                    <a:pt x="702" y="1"/>
                  </a:lnTo>
                  <a:lnTo>
                    <a:pt x="740" y="0"/>
                  </a:lnTo>
                  <a:lnTo>
                    <a:pt x="740" y="0"/>
                  </a:lnTo>
                  <a:lnTo>
                    <a:pt x="778" y="1"/>
                  </a:lnTo>
                  <a:lnTo>
                    <a:pt x="816" y="4"/>
                  </a:lnTo>
                  <a:lnTo>
                    <a:pt x="853" y="9"/>
                  </a:lnTo>
                  <a:lnTo>
                    <a:pt x="890" y="15"/>
                  </a:lnTo>
                  <a:lnTo>
                    <a:pt x="926" y="24"/>
                  </a:lnTo>
                  <a:lnTo>
                    <a:pt x="961" y="34"/>
                  </a:lnTo>
                  <a:lnTo>
                    <a:pt x="995" y="46"/>
                  </a:lnTo>
                  <a:lnTo>
                    <a:pt x="1029" y="59"/>
                  </a:lnTo>
                  <a:lnTo>
                    <a:pt x="1062" y="74"/>
                  </a:lnTo>
                  <a:lnTo>
                    <a:pt x="1094" y="90"/>
                  </a:lnTo>
                  <a:lnTo>
                    <a:pt x="1125" y="107"/>
                  </a:lnTo>
                  <a:lnTo>
                    <a:pt x="1155" y="127"/>
                  </a:lnTo>
                  <a:lnTo>
                    <a:pt x="1184" y="148"/>
                  </a:lnTo>
                  <a:lnTo>
                    <a:pt x="1211" y="169"/>
                  </a:lnTo>
                  <a:lnTo>
                    <a:pt x="1239" y="193"/>
                  </a:lnTo>
                  <a:lnTo>
                    <a:pt x="1265" y="217"/>
                  </a:lnTo>
                  <a:lnTo>
                    <a:pt x="1289" y="243"/>
                  </a:lnTo>
                  <a:lnTo>
                    <a:pt x="1312" y="270"/>
                  </a:lnTo>
                  <a:lnTo>
                    <a:pt x="1334" y="299"/>
                  </a:lnTo>
                  <a:lnTo>
                    <a:pt x="1355" y="327"/>
                  </a:lnTo>
                  <a:lnTo>
                    <a:pt x="1374" y="357"/>
                  </a:lnTo>
                  <a:lnTo>
                    <a:pt x="1392" y="389"/>
                  </a:lnTo>
                  <a:lnTo>
                    <a:pt x="1408" y="420"/>
                  </a:lnTo>
                  <a:lnTo>
                    <a:pt x="1423" y="453"/>
                  </a:lnTo>
                  <a:lnTo>
                    <a:pt x="1436" y="486"/>
                  </a:lnTo>
                  <a:lnTo>
                    <a:pt x="1448" y="521"/>
                  </a:lnTo>
                  <a:lnTo>
                    <a:pt x="1458" y="556"/>
                  </a:lnTo>
                  <a:lnTo>
                    <a:pt x="1467" y="592"/>
                  </a:lnTo>
                  <a:lnTo>
                    <a:pt x="1473" y="629"/>
                  </a:lnTo>
                  <a:lnTo>
                    <a:pt x="1477" y="666"/>
                  </a:lnTo>
                  <a:lnTo>
                    <a:pt x="1481" y="704"/>
                  </a:lnTo>
                  <a:lnTo>
                    <a:pt x="1482" y="742"/>
                  </a:lnTo>
                  <a:lnTo>
                    <a:pt x="1482" y="74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322328" y="1904343"/>
              <a:ext cx="767334" cy="703898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722366" y="1632404"/>
            <a:ext cx="1151096" cy="1151477"/>
            <a:chOff x="8722366" y="1632404"/>
            <a:chExt cx="1151096" cy="1151477"/>
          </a:xfrm>
        </p:grpSpPr>
        <p:sp>
          <p:nvSpPr>
            <p:cNvPr id="6" name="Freeform 6"/>
            <p:cNvSpPr/>
            <p:nvPr/>
          </p:nvSpPr>
          <p:spPr>
            <a:xfrm>
              <a:off x="8722366" y="1632404"/>
              <a:ext cx="1151096" cy="1151477"/>
            </a:xfrm>
            <a:custGeom>
              <a:rect l="l" t="t" r="r" b="b"/>
              <a:pathLst>
                <a:path w="1482" h="1482">
                  <a:moveTo>
                    <a:pt x="1482" y="742"/>
                  </a:moveTo>
                  <a:lnTo>
                    <a:pt x="1482" y="742"/>
                  </a:lnTo>
                  <a:lnTo>
                    <a:pt x="1481" y="780"/>
                  </a:lnTo>
                  <a:lnTo>
                    <a:pt x="1478" y="818"/>
                  </a:lnTo>
                  <a:lnTo>
                    <a:pt x="1473" y="854"/>
                  </a:lnTo>
                  <a:lnTo>
                    <a:pt x="1467" y="890"/>
                  </a:lnTo>
                  <a:lnTo>
                    <a:pt x="1458" y="926"/>
                  </a:lnTo>
                  <a:lnTo>
                    <a:pt x="1448" y="962"/>
                  </a:lnTo>
                  <a:lnTo>
                    <a:pt x="1436" y="997"/>
                  </a:lnTo>
                  <a:lnTo>
                    <a:pt x="1423" y="1029"/>
                  </a:lnTo>
                  <a:lnTo>
                    <a:pt x="1408" y="1063"/>
                  </a:lnTo>
                  <a:lnTo>
                    <a:pt x="1392" y="1094"/>
                  </a:lnTo>
                  <a:lnTo>
                    <a:pt x="1375" y="1126"/>
                  </a:lnTo>
                  <a:lnTo>
                    <a:pt x="1355" y="1155"/>
                  </a:lnTo>
                  <a:lnTo>
                    <a:pt x="1334" y="1185"/>
                  </a:lnTo>
                  <a:lnTo>
                    <a:pt x="1313" y="1213"/>
                  </a:lnTo>
                  <a:lnTo>
                    <a:pt x="1289" y="1240"/>
                  </a:lnTo>
                  <a:lnTo>
                    <a:pt x="1265" y="1265"/>
                  </a:lnTo>
                  <a:lnTo>
                    <a:pt x="1239" y="1290"/>
                  </a:lnTo>
                  <a:lnTo>
                    <a:pt x="1212" y="1313"/>
                  </a:lnTo>
                  <a:lnTo>
                    <a:pt x="1185" y="1335"/>
                  </a:lnTo>
                  <a:lnTo>
                    <a:pt x="1155" y="1356"/>
                  </a:lnTo>
                  <a:lnTo>
                    <a:pt x="1125" y="1375"/>
                  </a:lnTo>
                  <a:lnTo>
                    <a:pt x="1094" y="1393"/>
                  </a:lnTo>
                  <a:lnTo>
                    <a:pt x="1062" y="1409"/>
                  </a:lnTo>
                  <a:lnTo>
                    <a:pt x="1029" y="1424"/>
                  </a:lnTo>
                  <a:lnTo>
                    <a:pt x="996" y="1437"/>
                  </a:lnTo>
                  <a:lnTo>
                    <a:pt x="961" y="1449"/>
                  </a:lnTo>
                  <a:lnTo>
                    <a:pt x="926" y="1459"/>
                  </a:lnTo>
                  <a:lnTo>
                    <a:pt x="890" y="1467"/>
                  </a:lnTo>
                  <a:lnTo>
                    <a:pt x="853" y="1473"/>
                  </a:lnTo>
                  <a:lnTo>
                    <a:pt x="817" y="1479"/>
                  </a:lnTo>
                  <a:lnTo>
                    <a:pt x="779" y="1481"/>
                  </a:lnTo>
                  <a:lnTo>
                    <a:pt x="741" y="1482"/>
                  </a:lnTo>
                  <a:lnTo>
                    <a:pt x="741" y="1482"/>
                  </a:lnTo>
                  <a:lnTo>
                    <a:pt x="703" y="1481"/>
                  </a:lnTo>
                  <a:lnTo>
                    <a:pt x="665" y="1479"/>
                  </a:lnTo>
                  <a:lnTo>
                    <a:pt x="628" y="1473"/>
                  </a:lnTo>
                  <a:lnTo>
                    <a:pt x="592" y="1467"/>
                  </a:lnTo>
                  <a:lnTo>
                    <a:pt x="556" y="1459"/>
                  </a:lnTo>
                  <a:lnTo>
                    <a:pt x="520" y="1449"/>
                  </a:lnTo>
                  <a:lnTo>
                    <a:pt x="487" y="1437"/>
                  </a:lnTo>
                  <a:lnTo>
                    <a:pt x="453" y="1424"/>
                  </a:lnTo>
                  <a:lnTo>
                    <a:pt x="419" y="1409"/>
                  </a:lnTo>
                  <a:lnTo>
                    <a:pt x="388" y="1393"/>
                  </a:lnTo>
                  <a:lnTo>
                    <a:pt x="356" y="1375"/>
                  </a:lnTo>
                  <a:lnTo>
                    <a:pt x="327" y="1356"/>
                  </a:lnTo>
                  <a:lnTo>
                    <a:pt x="298" y="1335"/>
                  </a:lnTo>
                  <a:lnTo>
                    <a:pt x="269" y="1313"/>
                  </a:lnTo>
                  <a:lnTo>
                    <a:pt x="242" y="1290"/>
                  </a:lnTo>
                  <a:lnTo>
                    <a:pt x="217" y="1265"/>
                  </a:lnTo>
                  <a:lnTo>
                    <a:pt x="192" y="1240"/>
                  </a:lnTo>
                  <a:lnTo>
                    <a:pt x="170" y="1213"/>
                  </a:lnTo>
                  <a:lnTo>
                    <a:pt x="147" y="1185"/>
                  </a:lnTo>
                  <a:lnTo>
                    <a:pt x="126" y="1155"/>
                  </a:lnTo>
                  <a:lnTo>
                    <a:pt x="108" y="1126"/>
                  </a:lnTo>
                  <a:lnTo>
                    <a:pt x="89" y="1094"/>
                  </a:lnTo>
                  <a:lnTo>
                    <a:pt x="73" y="1063"/>
                  </a:lnTo>
                  <a:lnTo>
                    <a:pt x="58" y="1029"/>
                  </a:lnTo>
                  <a:lnTo>
                    <a:pt x="45" y="997"/>
                  </a:lnTo>
                  <a:lnTo>
                    <a:pt x="34" y="962"/>
                  </a:lnTo>
                  <a:lnTo>
                    <a:pt x="23" y="926"/>
                  </a:lnTo>
                  <a:lnTo>
                    <a:pt x="15" y="890"/>
                  </a:lnTo>
                  <a:lnTo>
                    <a:pt x="9" y="854"/>
                  </a:lnTo>
                  <a:lnTo>
                    <a:pt x="4" y="818"/>
                  </a:lnTo>
                  <a:lnTo>
                    <a:pt x="1" y="780"/>
                  </a:lnTo>
                  <a:lnTo>
                    <a:pt x="0" y="742"/>
                  </a:lnTo>
                  <a:lnTo>
                    <a:pt x="0" y="742"/>
                  </a:lnTo>
                  <a:lnTo>
                    <a:pt x="1" y="704"/>
                  </a:lnTo>
                  <a:lnTo>
                    <a:pt x="4" y="666"/>
                  </a:lnTo>
                  <a:lnTo>
                    <a:pt x="9" y="629"/>
                  </a:lnTo>
                  <a:lnTo>
                    <a:pt x="15" y="592"/>
                  </a:lnTo>
                  <a:lnTo>
                    <a:pt x="23" y="556"/>
                  </a:lnTo>
                  <a:lnTo>
                    <a:pt x="34" y="521"/>
                  </a:lnTo>
                  <a:lnTo>
                    <a:pt x="45" y="486"/>
                  </a:lnTo>
                  <a:lnTo>
                    <a:pt x="58" y="453"/>
                  </a:lnTo>
                  <a:lnTo>
                    <a:pt x="73" y="420"/>
                  </a:lnTo>
                  <a:lnTo>
                    <a:pt x="89" y="389"/>
                  </a:lnTo>
                  <a:lnTo>
                    <a:pt x="108" y="357"/>
                  </a:lnTo>
                  <a:lnTo>
                    <a:pt x="126" y="327"/>
                  </a:lnTo>
                  <a:lnTo>
                    <a:pt x="147" y="299"/>
                  </a:lnTo>
                  <a:lnTo>
                    <a:pt x="170" y="270"/>
                  </a:lnTo>
                  <a:lnTo>
                    <a:pt x="192" y="243"/>
                  </a:lnTo>
                  <a:lnTo>
                    <a:pt x="217" y="217"/>
                  </a:lnTo>
                  <a:lnTo>
                    <a:pt x="242" y="193"/>
                  </a:lnTo>
                  <a:lnTo>
                    <a:pt x="269" y="169"/>
                  </a:lnTo>
                  <a:lnTo>
                    <a:pt x="298" y="148"/>
                  </a:lnTo>
                  <a:lnTo>
                    <a:pt x="327" y="127"/>
                  </a:lnTo>
                  <a:lnTo>
                    <a:pt x="356" y="107"/>
                  </a:lnTo>
                  <a:lnTo>
                    <a:pt x="388" y="90"/>
                  </a:lnTo>
                  <a:lnTo>
                    <a:pt x="419" y="74"/>
                  </a:lnTo>
                  <a:lnTo>
                    <a:pt x="453" y="59"/>
                  </a:lnTo>
                  <a:lnTo>
                    <a:pt x="487" y="46"/>
                  </a:lnTo>
                  <a:lnTo>
                    <a:pt x="520" y="34"/>
                  </a:lnTo>
                  <a:lnTo>
                    <a:pt x="556" y="24"/>
                  </a:lnTo>
                  <a:lnTo>
                    <a:pt x="592" y="15"/>
                  </a:lnTo>
                  <a:lnTo>
                    <a:pt x="628" y="9"/>
                  </a:lnTo>
                  <a:lnTo>
                    <a:pt x="665" y="4"/>
                  </a:lnTo>
                  <a:lnTo>
                    <a:pt x="703" y="1"/>
                  </a:lnTo>
                  <a:lnTo>
                    <a:pt x="741" y="0"/>
                  </a:lnTo>
                  <a:lnTo>
                    <a:pt x="741" y="0"/>
                  </a:lnTo>
                  <a:lnTo>
                    <a:pt x="779" y="1"/>
                  </a:lnTo>
                  <a:lnTo>
                    <a:pt x="817" y="4"/>
                  </a:lnTo>
                  <a:lnTo>
                    <a:pt x="853" y="9"/>
                  </a:lnTo>
                  <a:lnTo>
                    <a:pt x="890" y="15"/>
                  </a:lnTo>
                  <a:lnTo>
                    <a:pt x="926" y="24"/>
                  </a:lnTo>
                  <a:lnTo>
                    <a:pt x="961" y="34"/>
                  </a:lnTo>
                  <a:lnTo>
                    <a:pt x="996" y="46"/>
                  </a:lnTo>
                  <a:lnTo>
                    <a:pt x="1029" y="59"/>
                  </a:lnTo>
                  <a:lnTo>
                    <a:pt x="1062" y="74"/>
                  </a:lnTo>
                  <a:lnTo>
                    <a:pt x="1094" y="90"/>
                  </a:lnTo>
                  <a:lnTo>
                    <a:pt x="1125" y="107"/>
                  </a:lnTo>
                  <a:lnTo>
                    <a:pt x="1155" y="127"/>
                  </a:lnTo>
                  <a:lnTo>
                    <a:pt x="1185" y="148"/>
                  </a:lnTo>
                  <a:lnTo>
                    <a:pt x="1212" y="169"/>
                  </a:lnTo>
                  <a:lnTo>
                    <a:pt x="1239" y="193"/>
                  </a:lnTo>
                  <a:lnTo>
                    <a:pt x="1265" y="217"/>
                  </a:lnTo>
                  <a:lnTo>
                    <a:pt x="1289" y="243"/>
                  </a:lnTo>
                  <a:lnTo>
                    <a:pt x="1313" y="270"/>
                  </a:lnTo>
                  <a:lnTo>
                    <a:pt x="1334" y="299"/>
                  </a:lnTo>
                  <a:lnTo>
                    <a:pt x="1355" y="327"/>
                  </a:lnTo>
                  <a:lnTo>
                    <a:pt x="1375" y="357"/>
                  </a:lnTo>
                  <a:lnTo>
                    <a:pt x="1392" y="389"/>
                  </a:lnTo>
                  <a:lnTo>
                    <a:pt x="1408" y="420"/>
                  </a:lnTo>
                  <a:lnTo>
                    <a:pt x="1423" y="453"/>
                  </a:lnTo>
                  <a:lnTo>
                    <a:pt x="1436" y="486"/>
                  </a:lnTo>
                  <a:lnTo>
                    <a:pt x="1448" y="521"/>
                  </a:lnTo>
                  <a:lnTo>
                    <a:pt x="1458" y="556"/>
                  </a:lnTo>
                  <a:lnTo>
                    <a:pt x="1467" y="592"/>
                  </a:lnTo>
                  <a:lnTo>
                    <a:pt x="1473" y="629"/>
                  </a:lnTo>
                  <a:lnTo>
                    <a:pt x="1478" y="666"/>
                  </a:lnTo>
                  <a:lnTo>
                    <a:pt x="1481" y="704"/>
                  </a:lnTo>
                  <a:lnTo>
                    <a:pt x="1482" y="742"/>
                  </a:lnTo>
                  <a:lnTo>
                    <a:pt x="1482" y="74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966206" y="1783090"/>
              <a:ext cx="686562" cy="944785"/>
            </a:xfrm>
            <a:custGeom>
              <a:rect l="l" t="t" r="r" b="b"/>
              <a:pathLst>
                <a:path w="885" h="1217">
                  <a:moveTo>
                    <a:pt x="212" y="796"/>
                  </a:moveTo>
                  <a:lnTo>
                    <a:pt x="125" y="1151"/>
                  </a:lnTo>
                  <a:lnTo>
                    <a:pt x="105" y="1154"/>
                  </a:lnTo>
                  <a:lnTo>
                    <a:pt x="194" y="790"/>
                  </a:lnTo>
                  <a:lnTo>
                    <a:pt x="194" y="790"/>
                  </a:lnTo>
                  <a:lnTo>
                    <a:pt x="178" y="783"/>
                  </a:lnTo>
                  <a:lnTo>
                    <a:pt x="162" y="775"/>
                  </a:lnTo>
                  <a:lnTo>
                    <a:pt x="162" y="775"/>
                  </a:lnTo>
                  <a:lnTo>
                    <a:pt x="149" y="769"/>
                  </a:lnTo>
                  <a:lnTo>
                    <a:pt x="137" y="761"/>
                  </a:lnTo>
                  <a:lnTo>
                    <a:pt x="127" y="753"/>
                  </a:lnTo>
                  <a:lnTo>
                    <a:pt x="117" y="744"/>
                  </a:lnTo>
                  <a:lnTo>
                    <a:pt x="110" y="732"/>
                  </a:lnTo>
                  <a:lnTo>
                    <a:pt x="102" y="719"/>
                  </a:lnTo>
                  <a:lnTo>
                    <a:pt x="96" y="704"/>
                  </a:lnTo>
                  <a:lnTo>
                    <a:pt x="90" y="685"/>
                  </a:lnTo>
                  <a:lnTo>
                    <a:pt x="90" y="685"/>
                  </a:lnTo>
                  <a:lnTo>
                    <a:pt x="77" y="639"/>
                  </a:lnTo>
                  <a:lnTo>
                    <a:pt x="69" y="616"/>
                  </a:lnTo>
                  <a:lnTo>
                    <a:pt x="61" y="594"/>
                  </a:lnTo>
                  <a:lnTo>
                    <a:pt x="61" y="594"/>
                  </a:lnTo>
                  <a:lnTo>
                    <a:pt x="48" y="565"/>
                  </a:lnTo>
                  <a:lnTo>
                    <a:pt x="34" y="538"/>
                  </a:lnTo>
                  <a:lnTo>
                    <a:pt x="34" y="538"/>
                  </a:lnTo>
                  <a:lnTo>
                    <a:pt x="20" y="509"/>
                  </a:lnTo>
                  <a:lnTo>
                    <a:pt x="14" y="495"/>
                  </a:lnTo>
                  <a:lnTo>
                    <a:pt x="9" y="480"/>
                  </a:lnTo>
                  <a:lnTo>
                    <a:pt x="9" y="480"/>
                  </a:lnTo>
                  <a:lnTo>
                    <a:pt x="4" y="466"/>
                  </a:lnTo>
                  <a:lnTo>
                    <a:pt x="1" y="452"/>
                  </a:lnTo>
                  <a:lnTo>
                    <a:pt x="0" y="439"/>
                  </a:lnTo>
                  <a:lnTo>
                    <a:pt x="0" y="426"/>
                  </a:lnTo>
                  <a:lnTo>
                    <a:pt x="2" y="412"/>
                  </a:lnTo>
                  <a:lnTo>
                    <a:pt x="6" y="398"/>
                  </a:lnTo>
                  <a:lnTo>
                    <a:pt x="13" y="382"/>
                  </a:lnTo>
                  <a:lnTo>
                    <a:pt x="22" y="365"/>
                  </a:lnTo>
                  <a:lnTo>
                    <a:pt x="22" y="365"/>
                  </a:lnTo>
                  <a:lnTo>
                    <a:pt x="44" y="323"/>
                  </a:lnTo>
                  <a:lnTo>
                    <a:pt x="55" y="302"/>
                  </a:lnTo>
                  <a:lnTo>
                    <a:pt x="66" y="280"/>
                  </a:lnTo>
                  <a:lnTo>
                    <a:pt x="66" y="280"/>
                  </a:lnTo>
                  <a:lnTo>
                    <a:pt x="77" y="251"/>
                  </a:lnTo>
                  <a:lnTo>
                    <a:pt x="87" y="222"/>
                  </a:lnTo>
                  <a:lnTo>
                    <a:pt x="87" y="222"/>
                  </a:lnTo>
                  <a:lnTo>
                    <a:pt x="97" y="191"/>
                  </a:lnTo>
                  <a:lnTo>
                    <a:pt x="102" y="177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16" y="149"/>
                  </a:lnTo>
                  <a:lnTo>
                    <a:pt x="124" y="138"/>
                  </a:lnTo>
                  <a:lnTo>
                    <a:pt x="131" y="127"/>
                  </a:lnTo>
                  <a:lnTo>
                    <a:pt x="141" y="119"/>
                  </a:lnTo>
                  <a:lnTo>
                    <a:pt x="153" y="110"/>
                  </a:lnTo>
                  <a:lnTo>
                    <a:pt x="166" y="102"/>
                  </a:lnTo>
                  <a:lnTo>
                    <a:pt x="181" y="96"/>
                  </a:lnTo>
                  <a:lnTo>
                    <a:pt x="200" y="90"/>
                  </a:lnTo>
                  <a:lnTo>
                    <a:pt x="200" y="90"/>
                  </a:lnTo>
                  <a:lnTo>
                    <a:pt x="245" y="77"/>
                  </a:lnTo>
                  <a:lnTo>
                    <a:pt x="268" y="70"/>
                  </a:lnTo>
                  <a:lnTo>
                    <a:pt x="291" y="61"/>
                  </a:lnTo>
                  <a:lnTo>
                    <a:pt x="291" y="61"/>
                  </a:lnTo>
                  <a:lnTo>
                    <a:pt x="320" y="49"/>
                  </a:lnTo>
                  <a:lnTo>
                    <a:pt x="347" y="35"/>
                  </a:lnTo>
                  <a:lnTo>
                    <a:pt x="347" y="35"/>
                  </a:lnTo>
                  <a:lnTo>
                    <a:pt x="376" y="20"/>
                  </a:lnTo>
                  <a:lnTo>
                    <a:pt x="390" y="14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19" y="5"/>
                  </a:lnTo>
                  <a:lnTo>
                    <a:pt x="432" y="1"/>
                  </a:lnTo>
                  <a:lnTo>
                    <a:pt x="446" y="0"/>
                  </a:lnTo>
                  <a:lnTo>
                    <a:pt x="459" y="0"/>
                  </a:lnTo>
                  <a:lnTo>
                    <a:pt x="472" y="2"/>
                  </a:lnTo>
                  <a:lnTo>
                    <a:pt x="487" y="7"/>
                  </a:lnTo>
                  <a:lnTo>
                    <a:pt x="503" y="13"/>
                  </a:lnTo>
                  <a:lnTo>
                    <a:pt x="520" y="22"/>
                  </a:lnTo>
                  <a:lnTo>
                    <a:pt x="520" y="22"/>
                  </a:lnTo>
                  <a:lnTo>
                    <a:pt x="561" y="46"/>
                  </a:lnTo>
                  <a:lnTo>
                    <a:pt x="583" y="57"/>
                  </a:lnTo>
                  <a:lnTo>
                    <a:pt x="605" y="66"/>
                  </a:lnTo>
                  <a:lnTo>
                    <a:pt x="605" y="66"/>
                  </a:lnTo>
                  <a:lnTo>
                    <a:pt x="634" y="77"/>
                  </a:lnTo>
                  <a:lnTo>
                    <a:pt x="663" y="87"/>
                  </a:lnTo>
                  <a:lnTo>
                    <a:pt x="663" y="87"/>
                  </a:lnTo>
                  <a:lnTo>
                    <a:pt x="694" y="97"/>
                  </a:lnTo>
                  <a:lnTo>
                    <a:pt x="708" y="102"/>
                  </a:lnTo>
                  <a:lnTo>
                    <a:pt x="723" y="110"/>
                  </a:lnTo>
                  <a:lnTo>
                    <a:pt x="723" y="110"/>
                  </a:lnTo>
                  <a:lnTo>
                    <a:pt x="736" y="116"/>
                  </a:lnTo>
                  <a:lnTo>
                    <a:pt x="747" y="124"/>
                  </a:lnTo>
                  <a:lnTo>
                    <a:pt x="758" y="133"/>
                  </a:lnTo>
                  <a:lnTo>
                    <a:pt x="766" y="142"/>
                  </a:lnTo>
                  <a:lnTo>
                    <a:pt x="775" y="153"/>
                  </a:lnTo>
                  <a:lnTo>
                    <a:pt x="783" y="166"/>
                  </a:lnTo>
                  <a:lnTo>
                    <a:pt x="789" y="182"/>
                  </a:lnTo>
                  <a:lnTo>
                    <a:pt x="795" y="200"/>
                  </a:lnTo>
                  <a:lnTo>
                    <a:pt x="795" y="200"/>
                  </a:lnTo>
                  <a:lnTo>
                    <a:pt x="808" y="247"/>
                  </a:lnTo>
                  <a:lnTo>
                    <a:pt x="815" y="270"/>
                  </a:lnTo>
                  <a:lnTo>
                    <a:pt x="823" y="292"/>
                  </a:lnTo>
                  <a:lnTo>
                    <a:pt x="823" y="292"/>
                  </a:lnTo>
                  <a:lnTo>
                    <a:pt x="836" y="321"/>
                  </a:lnTo>
                  <a:lnTo>
                    <a:pt x="850" y="348"/>
                  </a:lnTo>
                  <a:lnTo>
                    <a:pt x="850" y="348"/>
                  </a:lnTo>
                  <a:lnTo>
                    <a:pt x="864" y="376"/>
                  </a:lnTo>
                  <a:lnTo>
                    <a:pt x="871" y="390"/>
                  </a:lnTo>
                  <a:lnTo>
                    <a:pt x="876" y="405"/>
                  </a:lnTo>
                  <a:lnTo>
                    <a:pt x="876" y="405"/>
                  </a:lnTo>
                  <a:lnTo>
                    <a:pt x="880" y="419"/>
                  </a:lnTo>
                  <a:lnTo>
                    <a:pt x="884" y="433"/>
                  </a:lnTo>
                  <a:lnTo>
                    <a:pt x="885" y="446"/>
                  </a:lnTo>
                  <a:lnTo>
                    <a:pt x="885" y="460"/>
                  </a:lnTo>
                  <a:lnTo>
                    <a:pt x="883" y="474"/>
                  </a:lnTo>
                  <a:lnTo>
                    <a:pt x="878" y="488"/>
                  </a:lnTo>
                  <a:lnTo>
                    <a:pt x="872" y="504"/>
                  </a:lnTo>
                  <a:lnTo>
                    <a:pt x="863" y="520"/>
                  </a:lnTo>
                  <a:lnTo>
                    <a:pt x="863" y="520"/>
                  </a:lnTo>
                  <a:lnTo>
                    <a:pt x="839" y="563"/>
                  </a:lnTo>
                  <a:lnTo>
                    <a:pt x="828" y="583"/>
                  </a:lnTo>
                  <a:lnTo>
                    <a:pt x="818" y="606"/>
                  </a:lnTo>
                  <a:lnTo>
                    <a:pt x="818" y="606"/>
                  </a:lnTo>
                  <a:lnTo>
                    <a:pt x="808" y="634"/>
                  </a:lnTo>
                  <a:lnTo>
                    <a:pt x="798" y="665"/>
                  </a:lnTo>
                  <a:lnTo>
                    <a:pt x="798" y="665"/>
                  </a:lnTo>
                  <a:lnTo>
                    <a:pt x="788" y="694"/>
                  </a:lnTo>
                  <a:lnTo>
                    <a:pt x="783" y="709"/>
                  </a:lnTo>
                  <a:lnTo>
                    <a:pt x="775" y="723"/>
                  </a:lnTo>
                  <a:lnTo>
                    <a:pt x="775" y="723"/>
                  </a:lnTo>
                  <a:lnTo>
                    <a:pt x="766" y="740"/>
                  </a:lnTo>
                  <a:lnTo>
                    <a:pt x="757" y="754"/>
                  </a:lnTo>
                  <a:lnTo>
                    <a:pt x="751" y="760"/>
                  </a:lnTo>
                  <a:lnTo>
                    <a:pt x="745" y="766"/>
                  </a:lnTo>
                  <a:lnTo>
                    <a:pt x="738" y="771"/>
                  </a:lnTo>
                  <a:lnTo>
                    <a:pt x="731" y="777"/>
                  </a:lnTo>
                  <a:lnTo>
                    <a:pt x="805" y="1000"/>
                  </a:lnTo>
                  <a:lnTo>
                    <a:pt x="785" y="998"/>
                  </a:lnTo>
                  <a:lnTo>
                    <a:pt x="714" y="785"/>
                  </a:lnTo>
                  <a:lnTo>
                    <a:pt x="714" y="785"/>
                  </a:lnTo>
                  <a:lnTo>
                    <a:pt x="703" y="790"/>
                  </a:lnTo>
                  <a:lnTo>
                    <a:pt x="772" y="997"/>
                  </a:lnTo>
                  <a:lnTo>
                    <a:pt x="593" y="982"/>
                  </a:lnTo>
                  <a:lnTo>
                    <a:pt x="566" y="1046"/>
                  </a:lnTo>
                  <a:lnTo>
                    <a:pt x="506" y="867"/>
                  </a:lnTo>
                  <a:lnTo>
                    <a:pt x="506" y="867"/>
                  </a:lnTo>
                  <a:lnTo>
                    <a:pt x="495" y="871"/>
                  </a:lnTo>
                  <a:lnTo>
                    <a:pt x="559" y="1063"/>
                  </a:lnTo>
                  <a:lnTo>
                    <a:pt x="550" y="1085"/>
                  </a:lnTo>
                  <a:lnTo>
                    <a:pt x="481" y="876"/>
                  </a:lnTo>
                  <a:lnTo>
                    <a:pt x="480" y="876"/>
                  </a:lnTo>
                  <a:lnTo>
                    <a:pt x="480" y="876"/>
                  </a:lnTo>
                  <a:lnTo>
                    <a:pt x="463" y="882"/>
                  </a:lnTo>
                  <a:lnTo>
                    <a:pt x="448" y="884"/>
                  </a:lnTo>
                  <a:lnTo>
                    <a:pt x="367" y="1217"/>
                  </a:lnTo>
                  <a:lnTo>
                    <a:pt x="356" y="1197"/>
                  </a:lnTo>
                  <a:lnTo>
                    <a:pt x="432" y="885"/>
                  </a:lnTo>
                  <a:lnTo>
                    <a:pt x="432" y="885"/>
                  </a:lnTo>
                  <a:lnTo>
                    <a:pt x="420" y="884"/>
                  </a:lnTo>
                  <a:lnTo>
                    <a:pt x="348" y="1180"/>
                  </a:lnTo>
                  <a:lnTo>
                    <a:pt x="316" y="1117"/>
                  </a:lnTo>
                  <a:lnTo>
                    <a:pt x="139" y="1149"/>
                  </a:lnTo>
                  <a:lnTo>
                    <a:pt x="223" y="799"/>
                  </a:lnTo>
                  <a:lnTo>
                    <a:pt x="220" y="798"/>
                  </a:lnTo>
                  <a:lnTo>
                    <a:pt x="220" y="798"/>
                  </a:lnTo>
                  <a:lnTo>
                    <a:pt x="212" y="796"/>
                  </a:lnTo>
                  <a:lnTo>
                    <a:pt x="212" y="796"/>
                  </a:lnTo>
                  <a:close/>
                  <a:moveTo>
                    <a:pt x="497" y="656"/>
                  </a:moveTo>
                  <a:lnTo>
                    <a:pt x="497" y="208"/>
                  </a:lnTo>
                  <a:lnTo>
                    <a:pt x="411" y="208"/>
                  </a:lnTo>
                  <a:lnTo>
                    <a:pt x="411" y="208"/>
                  </a:lnTo>
                  <a:lnTo>
                    <a:pt x="411" y="216"/>
                  </a:lnTo>
                  <a:lnTo>
                    <a:pt x="408" y="226"/>
                  </a:lnTo>
                  <a:lnTo>
                    <a:pt x="404" y="235"/>
                  </a:lnTo>
                  <a:lnTo>
                    <a:pt x="397" y="243"/>
                  </a:lnTo>
                  <a:lnTo>
                    <a:pt x="397" y="243"/>
                  </a:lnTo>
                  <a:lnTo>
                    <a:pt x="390" y="252"/>
                  </a:lnTo>
                  <a:lnTo>
                    <a:pt x="381" y="258"/>
                  </a:lnTo>
                  <a:lnTo>
                    <a:pt x="371" y="261"/>
                  </a:lnTo>
                  <a:lnTo>
                    <a:pt x="360" y="262"/>
                  </a:lnTo>
                  <a:lnTo>
                    <a:pt x="360" y="327"/>
                  </a:lnTo>
                  <a:lnTo>
                    <a:pt x="398" y="327"/>
                  </a:lnTo>
                  <a:lnTo>
                    <a:pt x="398" y="656"/>
                  </a:lnTo>
                  <a:lnTo>
                    <a:pt x="497" y="656"/>
                  </a:lnTo>
                  <a:lnTo>
                    <a:pt x="497" y="656"/>
                  </a:lnTo>
                  <a:close/>
                  <a:moveTo>
                    <a:pt x="486" y="124"/>
                  </a:moveTo>
                  <a:lnTo>
                    <a:pt x="486" y="124"/>
                  </a:lnTo>
                  <a:lnTo>
                    <a:pt x="511" y="131"/>
                  </a:lnTo>
                  <a:lnTo>
                    <a:pt x="536" y="139"/>
                  </a:lnTo>
                  <a:lnTo>
                    <a:pt x="560" y="150"/>
                  </a:lnTo>
                  <a:lnTo>
                    <a:pt x="582" y="163"/>
                  </a:lnTo>
                  <a:lnTo>
                    <a:pt x="604" y="177"/>
                  </a:lnTo>
                  <a:lnTo>
                    <a:pt x="623" y="194"/>
                  </a:lnTo>
                  <a:lnTo>
                    <a:pt x="643" y="211"/>
                  </a:lnTo>
                  <a:lnTo>
                    <a:pt x="659" y="229"/>
                  </a:lnTo>
                  <a:lnTo>
                    <a:pt x="674" y="250"/>
                  </a:lnTo>
                  <a:lnTo>
                    <a:pt x="688" y="272"/>
                  </a:lnTo>
                  <a:lnTo>
                    <a:pt x="700" y="294"/>
                  </a:lnTo>
                  <a:lnTo>
                    <a:pt x="710" y="318"/>
                  </a:lnTo>
                  <a:lnTo>
                    <a:pt x="718" y="343"/>
                  </a:lnTo>
                  <a:lnTo>
                    <a:pt x="724" y="369"/>
                  </a:lnTo>
                  <a:lnTo>
                    <a:pt x="727" y="397"/>
                  </a:lnTo>
                  <a:lnTo>
                    <a:pt x="728" y="424"/>
                  </a:lnTo>
                  <a:lnTo>
                    <a:pt x="728" y="424"/>
                  </a:lnTo>
                  <a:lnTo>
                    <a:pt x="728" y="439"/>
                  </a:lnTo>
                  <a:lnTo>
                    <a:pt x="727" y="455"/>
                  </a:lnTo>
                  <a:lnTo>
                    <a:pt x="725" y="470"/>
                  </a:lnTo>
                  <a:lnTo>
                    <a:pt x="722" y="486"/>
                  </a:lnTo>
                  <a:lnTo>
                    <a:pt x="719" y="500"/>
                  </a:lnTo>
                  <a:lnTo>
                    <a:pt x="714" y="515"/>
                  </a:lnTo>
                  <a:lnTo>
                    <a:pt x="710" y="529"/>
                  </a:lnTo>
                  <a:lnTo>
                    <a:pt x="704" y="542"/>
                  </a:lnTo>
                  <a:lnTo>
                    <a:pt x="698" y="556"/>
                  </a:lnTo>
                  <a:lnTo>
                    <a:pt x="691" y="569"/>
                  </a:lnTo>
                  <a:lnTo>
                    <a:pt x="684" y="582"/>
                  </a:lnTo>
                  <a:lnTo>
                    <a:pt x="676" y="594"/>
                  </a:lnTo>
                  <a:lnTo>
                    <a:pt x="668" y="606"/>
                  </a:lnTo>
                  <a:lnTo>
                    <a:pt x="659" y="618"/>
                  </a:lnTo>
                  <a:lnTo>
                    <a:pt x="649" y="629"/>
                  </a:lnTo>
                  <a:lnTo>
                    <a:pt x="639" y="640"/>
                  </a:lnTo>
                  <a:lnTo>
                    <a:pt x="628" y="650"/>
                  </a:lnTo>
                  <a:lnTo>
                    <a:pt x="618" y="659"/>
                  </a:lnTo>
                  <a:lnTo>
                    <a:pt x="606" y="668"/>
                  </a:lnTo>
                  <a:lnTo>
                    <a:pt x="594" y="677"/>
                  </a:lnTo>
                  <a:lnTo>
                    <a:pt x="582" y="685"/>
                  </a:lnTo>
                  <a:lnTo>
                    <a:pt x="569" y="692"/>
                  </a:lnTo>
                  <a:lnTo>
                    <a:pt x="556" y="699"/>
                  </a:lnTo>
                  <a:lnTo>
                    <a:pt x="542" y="705"/>
                  </a:lnTo>
                  <a:lnTo>
                    <a:pt x="528" y="710"/>
                  </a:lnTo>
                  <a:lnTo>
                    <a:pt x="513" y="716"/>
                  </a:lnTo>
                  <a:lnTo>
                    <a:pt x="499" y="719"/>
                  </a:lnTo>
                  <a:lnTo>
                    <a:pt x="484" y="723"/>
                  </a:lnTo>
                  <a:lnTo>
                    <a:pt x="469" y="726"/>
                  </a:lnTo>
                  <a:lnTo>
                    <a:pt x="454" y="728"/>
                  </a:lnTo>
                  <a:lnTo>
                    <a:pt x="439" y="729"/>
                  </a:lnTo>
                  <a:lnTo>
                    <a:pt x="423" y="729"/>
                  </a:lnTo>
                  <a:lnTo>
                    <a:pt x="423" y="729"/>
                  </a:lnTo>
                  <a:lnTo>
                    <a:pt x="398" y="728"/>
                  </a:lnTo>
                  <a:lnTo>
                    <a:pt x="374" y="726"/>
                  </a:lnTo>
                  <a:lnTo>
                    <a:pt x="351" y="720"/>
                  </a:lnTo>
                  <a:lnTo>
                    <a:pt x="328" y="714"/>
                  </a:lnTo>
                  <a:lnTo>
                    <a:pt x="306" y="706"/>
                  </a:lnTo>
                  <a:lnTo>
                    <a:pt x="284" y="696"/>
                  </a:lnTo>
                  <a:lnTo>
                    <a:pt x="264" y="684"/>
                  </a:lnTo>
                  <a:lnTo>
                    <a:pt x="244" y="672"/>
                  </a:lnTo>
                  <a:lnTo>
                    <a:pt x="227" y="657"/>
                  </a:lnTo>
                  <a:lnTo>
                    <a:pt x="209" y="642"/>
                  </a:lnTo>
                  <a:lnTo>
                    <a:pt x="193" y="626"/>
                  </a:lnTo>
                  <a:lnTo>
                    <a:pt x="179" y="607"/>
                  </a:lnTo>
                  <a:lnTo>
                    <a:pt x="166" y="589"/>
                  </a:lnTo>
                  <a:lnTo>
                    <a:pt x="154" y="568"/>
                  </a:lnTo>
                  <a:lnTo>
                    <a:pt x="143" y="547"/>
                  </a:lnTo>
                  <a:lnTo>
                    <a:pt x="135" y="526"/>
                  </a:lnTo>
                  <a:lnTo>
                    <a:pt x="135" y="526"/>
                  </a:lnTo>
                  <a:lnTo>
                    <a:pt x="143" y="551"/>
                  </a:lnTo>
                  <a:lnTo>
                    <a:pt x="153" y="575"/>
                  </a:lnTo>
                  <a:lnTo>
                    <a:pt x="164" y="597"/>
                  </a:lnTo>
                  <a:lnTo>
                    <a:pt x="178" y="619"/>
                  </a:lnTo>
                  <a:lnTo>
                    <a:pt x="193" y="640"/>
                  </a:lnTo>
                  <a:lnTo>
                    <a:pt x="209" y="659"/>
                  </a:lnTo>
                  <a:lnTo>
                    <a:pt x="228" y="677"/>
                  </a:lnTo>
                  <a:lnTo>
                    <a:pt x="247" y="693"/>
                  </a:lnTo>
                  <a:lnTo>
                    <a:pt x="268" y="708"/>
                  </a:lnTo>
                  <a:lnTo>
                    <a:pt x="291" y="721"/>
                  </a:lnTo>
                  <a:lnTo>
                    <a:pt x="314" y="733"/>
                  </a:lnTo>
                  <a:lnTo>
                    <a:pt x="338" y="742"/>
                  </a:lnTo>
                  <a:lnTo>
                    <a:pt x="363" y="749"/>
                  </a:lnTo>
                  <a:lnTo>
                    <a:pt x="389" y="755"/>
                  </a:lnTo>
                  <a:lnTo>
                    <a:pt x="416" y="759"/>
                  </a:lnTo>
                  <a:lnTo>
                    <a:pt x="443" y="760"/>
                  </a:lnTo>
                  <a:lnTo>
                    <a:pt x="443" y="760"/>
                  </a:lnTo>
                  <a:lnTo>
                    <a:pt x="459" y="759"/>
                  </a:lnTo>
                  <a:lnTo>
                    <a:pt x="475" y="758"/>
                  </a:lnTo>
                  <a:lnTo>
                    <a:pt x="491" y="756"/>
                  </a:lnTo>
                  <a:lnTo>
                    <a:pt x="507" y="754"/>
                  </a:lnTo>
                  <a:lnTo>
                    <a:pt x="522" y="749"/>
                  </a:lnTo>
                  <a:lnTo>
                    <a:pt x="537" y="745"/>
                  </a:lnTo>
                  <a:lnTo>
                    <a:pt x="553" y="741"/>
                  </a:lnTo>
                  <a:lnTo>
                    <a:pt x="567" y="735"/>
                  </a:lnTo>
                  <a:lnTo>
                    <a:pt x="581" y="729"/>
                  </a:lnTo>
                  <a:lnTo>
                    <a:pt x="595" y="721"/>
                  </a:lnTo>
                  <a:lnTo>
                    <a:pt x="608" y="714"/>
                  </a:lnTo>
                  <a:lnTo>
                    <a:pt x="621" y="705"/>
                  </a:lnTo>
                  <a:lnTo>
                    <a:pt x="634" y="696"/>
                  </a:lnTo>
                  <a:lnTo>
                    <a:pt x="646" y="686"/>
                  </a:lnTo>
                  <a:lnTo>
                    <a:pt x="657" y="677"/>
                  </a:lnTo>
                  <a:lnTo>
                    <a:pt x="669" y="667"/>
                  </a:lnTo>
                  <a:lnTo>
                    <a:pt x="678" y="655"/>
                  </a:lnTo>
                  <a:lnTo>
                    <a:pt x="688" y="644"/>
                  </a:lnTo>
                  <a:lnTo>
                    <a:pt x="698" y="632"/>
                  </a:lnTo>
                  <a:lnTo>
                    <a:pt x="707" y="619"/>
                  </a:lnTo>
                  <a:lnTo>
                    <a:pt x="715" y="606"/>
                  </a:lnTo>
                  <a:lnTo>
                    <a:pt x="723" y="593"/>
                  </a:lnTo>
                  <a:lnTo>
                    <a:pt x="731" y="579"/>
                  </a:lnTo>
                  <a:lnTo>
                    <a:pt x="737" y="565"/>
                  </a:lnTo>
                  <a:lnTo>
                    <a:pt x="742" y="551"/>
                  </a:lnTo>
                  <a:lnTo>
                    <a:pt x="747" y="536"/>
                  </a:lnTo>
                  <a:lnTo>
                    <a:pt x="751" y="520"/>
                  </a:lnTo>
                  <a:lnTo>
                    <a:pt x="756" y="505"/>
                  </a:lnTo>
                  <a:lnTo>
                    <a:pt x="758" y="489"/>
                  </a:lnTo>
                  <a:lnTo>
                    <a:pt x="760" y="474"/>
                  </a:lnTo>
                  <a:lnTo>
                    <a:pt x="761" y="457"/>
                  </a:lnTo>
                  <a:lnTo>
                    <a:pt x="762" y="441"/>
                  </a:lnTo>
                  <a:lnTo>
                    <a:pt x="762" y="441"/>
                  </a:lnTo>
                  <a:lnTo>
                    <a:pt x="761" y="426"/>
                  </a:lnTo>
                  <a:lnTo>
                    <a:pt x="760" y="411"/>
                  </a:lnTo>
                  <a:lnTo>
                    <a:pt x="759" y="397"/>
                  </a:lnTo>
                  <a:lnTo>
                    <a:pt x="757" y="381"/>
                  </a:lnTo>
                  <a:lnTo>
                    <a:pt x="753" y="367"/>
                  </a:lnTo>
                  <a:lnTo>
                    <a:pt x="749" y="353"/>
                  </a:lnTo>
                  <a:lnTo>
                    <a:pt x="746" y="340"/>
                  </a:lnTo>
                  <a:lnTo>
                    <a:pt x="740" y="326"/>
                  </a:lnTo>
                  <a:lnTo>
                    <a:pt x="729" y="300"/>
                  </a:lnTo>
                  <a:lnTo>
                    <a:pt x="715" y="275"/>
                  </a:lnTo>
                  <a:lnTo>
                    <a:pt x="700" y="252"/>
                  </a:lnTo>
                  <a:lnTo>
                    <a:pt x="682" y="230"/>
                  </a:lnTo>
                  <a:lnTo>
                    <a:pt x="663" y="210"/>
                  </a:lnTo>
                  <a:lnTo>
                    <a:pt x="642" y="191"/>
                  </a:lnTo>
                  <a:lnTo>
                    <a:pt x="619" y="175"/>
                  </a:lnTo>
                  <a:lnTo>
                    <a:pt x="595" y="160"/>
                  </a:lnTo>
                  <a:lnTo>
                    <a:pt x="569" y="148"/>
                  </a:lnTo>
                  <a:lnTo>
                    <a:pt x="543" y="137"/>
                  </a:lnTo>
                  <a:lnTo>
                    <a:pt x="529" y="134"/>
                  </a:lnTo>
                  <a:lnTo>
                    <a:pt x="515" y="129"/>
                  </a:lnTo>
                  <a:lnTo>
                    <a:pt x="500" y="127"/>
                  </a:lnTo>
                  <a:lnTo>
                    <a:pt x="486" y="124"/>
                  </a:lnTo>
                  <a:lnTo>
                    <a:pt x="486" y="124"/>
                  </a:lnTo>
                  <a:close/>
                  <a:moveTo>
                    <a:pt x="216" y="696"/>
                  </a:moveTo>
                  <a:lnTo>
                    <a:pt x="217" y="696"/>
                  </a:lnTo>
                  <a:lnTo>
                    <a:pt x="217" y="697"/>
                  </a:lnTo>
                  <a:lnTo>
                    <a:pt x="217" y="697"/>
                  </a:lnTo>
                  <a:lnTo>
                    <a:pt x="221" y="701"/>
                  </a:lnTo>
                  <a:lnTo>
                    <a:pt x="221" y="701"/>
                  </a:lnTo>
                  <a:lnTo>
                    <a:pt x="221" y="701"/>
                  </a:lnTo>
                  <a:lnTo>
                    <a:pt x="221" y="701"/>
                  </a:lnTo>
                  <a:lnTo>
                    <a:pt x="223" y="702"/>
                  </a:lnTo>
                  <a:lnTo>
                    <a:pt x="223" y="702"/>
                  </a:lnTo>
                  <a:lnTo>
                    <a:pt x="224" y="703"/>
                  </a:lnTo>
                  <a:lnTo>
                    <a:pt x="224" y="703"/>
                  </a:lnTo>
                  <a:lnTo>
                    <a:pt x="224" y="703"/>
                  </a:lnTo>
                  <a:lnTo>
                    <a:pt x="224" y="703"/>
                  </a:lnTo>
                  <a:lnTo>
                    <a:pt x="225" y="703"/>
                  </a:lnTo>
                  <a:lnTo>
                    <a:pt x="227" y="705"/>
                  </a:lnTo>
                  <a:lnTo>
                    <a:pt x="227" y="705"/>
                  </a:lnTo>
                  <a:lnTo>
                    <a:pt x="231" y="708"/>
                  </a:lnTo>
                  <a:lnTo>
                    <a:pt x="231" y="709"/>
                  </a:lnTo>
                  <a:lnTo>
                    <a:pt x="232" y="709"/>
                  </a:lnTo>
                  <a:lnTo>
                    <a:pt x="232" y="709"/>
                  </a:lnTo>
                  <a:lnTo>
                    <a:pt x="243" y="718"/>
                  </a:lnTo>
                  <a:lnTo>
                    <a:pt x="243" y="718"/>
                  </a:lnTo>
                  <a:lnTo>
                    <a:pt x="247" y="721"/>
                  </a:lnTo>
                  <a:lnTo>
                    <a:pt x="249" y="722"/>
                  </a:lnTo>
                  <a:lnTo>
                    <a:pt x="249" y="722"/>
                  </a:lnTo>
                  <a:lnTo>
                    <a:pt x="253" y="726"/>
                  </a:lnTo>
                  <a:lnTo>
                    <a:pt x="256" y="727"/>
                  </a:lnTo>
                  <a:lnTo>
                    <a:pt x="256" y="727"/>
                  </a:lnTo>
                  <a:lnTo>
                    <a:pt x="256" y="727"/>
                  </a:lnTo>
                  <a:lnTo>
                    <a:pt x="261" y="730"/>
                  </a:lnTo>
                  <a:lnTo>
                    <a:pt x="264" y="731"/>
                  </a:lnTo>
                  <a:lnTo>
                    <a:pt x="264" y="731"/>
                  </a:lnTo>
                  <a:lnTo>
                    <a:pt x="267" y="733"/>
                  </a:lnTo>
                  <a:lnTo>
                    <a:pt x="270" y="735"/>
                  </a:lnTo>
                  <a:lnTo>
                    <a:pt x="270" y="735"/>
                  </a:lnTo>
                  <a:lnTo>
                    <a:pt x="275" y="739"/>
                  </a:lnTo>
                  <a:lnTo>
                    <a:pt x="278" y="740"/>
                  </a:lnTo>
                  <a:lnTo>
                    <a:pt x="281" y="742"/>
                  </a:lnTo>
                  <a:lnTo>
                    <a:pt x="285" y="744"/>
                  </a:lnTo>
                  <a:lnTo>
                    <a:pt x="289" y="746"/>
                  </a:lnTo>
                  <a:lnTo>
                    <a:pt x="293" y="747"/>
                  </a:lnTo>
                  <a:lnTo>
                    <a:pt x="296" y="749"/>
                  </a:lnTo>
                  <a:lnTo>
                    <a:pt x="296" y="749"/>
                  </a:lnTo>
                  <a:lnTo>
                    <a:pt x="300" y="752"/>
                  </a:lnTo>
                  <a:lnTo>
                    <a:pt x="304" y="753"/>
                  </a:lnTo>
                  <a:lnTo>
                    <a:pt x="304" y="753"/>
                  </a:lnTo>
                  <a:lnTo>
                    <a:pt x="308" y="755"/>
                  </a:lnTo>
                  <a:lnTo>
                    <a:pt x="310" y="756"/>
                  </a:lnTo>
                  <a:lnTo>
                    <a:pt x="310" y="756"/>
                  </a:lnTo>
                  <a:lnTo>
                    <a:pt x="316" y="758"/>
                  </a:lnTo>
                  <a:lnTo>
                    <a:pt x="319" y="759"/>
                  </a:lnTo>
                  <a:lnTo>
                    <a:pt x="319" y="759"/>
                  </a:lnTo>
                  <a:lnTo>
                    <a:pt x="323" y="761"/>
                  </a:lnTo>
                  <a:lnTo>
                    <a:pt x="326" y="761"/>
                  </a:lnTo>
                  <a:lnTo>
                    <a:pt x="326" y="761"/>
                  </a:lnTo>
                  <a:lnTo>
                    <a:pt x="332" y="764"/>
                  </a:lnTo>
                  <a:lnTo>
                    <a:pt x="334" y="765"/>
                  </a:lnTo>
                  <a:lnTo>
                    <a:pt x="334" y="765"/>
                  </a:lnTo>
                  <a:lnTo>
                    <a:pt x="340" y="767"/>
                  </a:lnTo>
                  <a:lnTo>
                    <a:pt x="342" y="767"/>
                  </a:lnTo>
                  <a:lnTo>
                    <a:pt x="342" y="767"/>
                  </a:lnTo>
                  <a:lnTo>
                    <a:pt x="348" y="769"/>
                  </a:lnTo>
                  <a:lnTo>
                    <a:pt x="351" y="769"/>
                  </a:lnTo>
                  <a:lnTo>
                    <a:pt x="351" y="769"/>
                  </a:lnTo>
                  <a:lnTo>
                    <a:pt x="356" y="771"/>
                  </a:lnTo>
                  <a:lnTo>
                    <a:pt x="358" y="771"/>
                  </a:lnTo>
                  <a:lnTo>
                    <a:pt x="358" y="771"/>
                  </a:lnTo>
                  <a:lnTo>
                    <a:pt x="365" y="773"/>
                  </a:lnTo>
                  <a:lnTo>
                    <a:pt x="366" y="773"/>
                  </a:lnTo>
                  <a:lnTo>
                    <a:pt x="366" y="773"/>
                  </a:lnTo>
                  <a:lnTo>
                    <a:pt x="372" y="775"/>
                  </a:lnTo>
                  <a:lnTo>
                    <a:pt x="374" y="775"/>
                  </a:lnTo>
                  <a:lnTo>
                    <a:pt x="374" y="775"/>
                  </a:lnTo>
                  <a:lnTo>
                    <a:pt x="382" y="777"/>
                  </a:lnTo>
                  <a:lnTo>
                    <a:pt x="383" y="777"/>
                  </a:lnTo>
                  <a:lnTo>
                    <a:pt x="383" y="777"/>
                  </a:lnTo>
                  <a:lnTo>
                    <a:pt x="390" y="778"/>
                  </a:lnTo>
                  <a:lnTo>
                    <a:pt x="391" y="779"/>
                  </a:lnTo>
                  <a:lnTo>
                    <a:pt x="391" y="779"/>
                  </a:lnTo>
                  <a:lnTo>
                    <a:pt x="398" y="780"/>
                  </a:lnTo>
                  <a:lnTo>
                    <a:pt x="399" y="780"/>
                  </a:lnTo>
                  <a:lnTo>
                    <a:pt x="399" y="780"/>
                  </a:lnTo>
                  <a:lnTo>
                    <a:pt x="407" y="780"/>
                  </a:lnTo>
                  <a:lnTo>
                    <a:pt x="407" y="781"/>
                  </a:lnTo>
                  <a:lnTo>
                    <a:pt x="408" y="781"/>
                  </a:lnTo>
                  <a:lnTo>
                    <a:pt x="408" y="781"/>
                  </a:lnTo>
                  <a:lnTo>
                    <a:pt x="416" y="781"/>
                  </a:lnTo>
                  <a:lnTo>
                    <a:pt x="417" y="781"/>
                  </a:lnTo>
                  <a:lnTo>
                    <a:pt x="417" y="781"/>
                  </a:lnTo>
                  <a:lnTo>
                    <a:pt x="433" y="782"/>
                  </a:lnTo>
                  <a:lnTo>
                    <a:pt x="434" y="782"/>
                  </a:lnTo>
                  <a:lnTo>
                    <a:pt x="434" y="782"/>
                  </a:lnTo>
                  <a:lnTo>
                    <a:pt x="443" y="782"/>
                  </a:lnTo>
                  <a:lnTo>
                    <a:pt x="443" y="782"/>
                  </a:lnTo>
                  <a:lnTo>
                    <a:pt x="449" y="782"/>
                  </a:lnTo>
                  <a:lnTo>
                    <a:pt x="449" y="782"/>
                  </a:lnTo>
                  <a:lnTo>
                    <a:pt x="449" y="782"/>
                  </a:lnTo>
                  <a:lnTo>
                    <a:pt x="449" y="782"/>
                  </a:lnTo>
                  <a:lnTo>
                    <a:pt x="453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6" y="782"/>
                  </a:lnTo>
                  <a:lnTo>
                    <a:pt x="456" y="782"/>
                  </a:lnTo>
                  <a:lnTo>
                    <a:pt x="456" y="782"/>
                  </a:lnTo>
                  <a:lnTo>
                    <a:pt x="456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71" y="781"/>
                  </a:lnTo>
                  <a:lnTo>
                    <a:pt x="471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3" y="781"/>
                  </a:lnTo>
                  <a:lnTo>
                    <a:pt x="473" y="781"/>
                  </a:lnTo>
                  <a:lnTo>
                    <a:pt x="473" y="781"/>
                  </a:lnTo>
                  <a:lnTo>
                    <a:pt x="478" y="781"/>
                  </a:lnTo>
                  <a:lnTo>
                    <a:pt x="478" y="781"/>
                  </a:lnTo>
                  <a:lnTo>
                    <a:pt x="478" y="781"/>
                  </a:lnTo>
                  <a:lnTo>
                    <a:pt x="478" y="781"/>
                  </a:lnTo>
                  <a:lnTo>
                    <a:pt x="485" y="780"/>
                  </a:lnTo>
                  <a:lnTo>
                    <a:pt x="486" y="780"/>
                  </a:lnTo>
                  <a:lnTo>
                    <a:pt x="486" y="780"/>
                  </a:lnTo>
                  <a:lnTo>
                    <a:pt x="494" y="779"/>
                  </a:lnTo>
                  <a:lnTo>
                    <a:pt x="495" y="779"/>
                  </a:lnTo>
                  <a:lnTo>
                    <a:pt x="495" y="778"/>
                  </a:lnTo>
                  <a:lnTo>
                    <a:pt x="495" y="778"/>
                  </a:lnTo>
                  <a:lnTo>
                    <a:pt x="503" y="777"/>
                  </a:lnTo>
                  <a:lnTo>
                    <a:pt x="504" y="777"/>
                  </a:lnTo>
                  <a:lnTo>
                    <a:pt x="504" y="777"/>
                  </a:lnTo>
                  <a:lnTo>
                    <a:pt x="510" y="775"/>
                  </a:lnTo>
                  <a:lnTo>
                    <a:pt x="512" y="775"/>
                  </a:lnTo>
                  <a:lnTo>
                    <a:pt x="512" y="775"/>
                  </a:lnTo>
                  <a:lnTo>
                    <a:pt x="519" y="773"/>
                  </a:lnTo>
                  <a:lnTo>
                    <a:pt x="520" y="773"/>
                  </a:lnTo>
                  <a:lnTo>
                    <a:pt x="520" y="773"/>
                  </a:lnTo>
                  <a:lnTo>
                    <a:pt x="528" y="771"/>
                  </a:lnTo>
                  <a:lnTo>
                    <a:pt x="529" y="771"/>
                  </a:lnTo>
                  <a:lnTo>
                    <a:pt x="529" y="771"/>
                  </a:lnTo>
                  <a:lnTo>
                    <a:pt x="535" y="769"/>
                  </a:lnTo>
                  <a:lnTo>
                    <a:pt x="537" y="769"/>
                  </a:lnTo>
                  <a:lnTo>
                    <a:pt x="537" y="769"/>
                  </a:lnTo>
                  <a:lnTo>
                    <a:pt x="543" y="767"/>
                  </a:lnTo>
                  <a:lnTo>
                    <a:pt x="545" y="767"/>
                  </a:lnTo>
                  <a:lnTo>
                    <a:pt x="545" y="767"/>
                  </a:lnTo>
                  <a:lnTo>
                    <a:pt x="551" y="765"/>
                  </a:lnTo>
                  <a:lnTo>
                    <a:pt x="553" y="764"/>
                  </a:lnTo>
                  <a:lnTo>
                    <a:pt x="553" y="764"/>
                  </a:lnTo>
                  <a:lnTo>
                    <a:pt x="559" y="761"/>
                  </a:lnTo>
                  <a:lnTo>
                    <a:pt x="560" y="761"/>
                  </a:lnTo>
                  <a:lnTo>
                    <a:pt x="560" y="761"/>
                  </a:lnTo>
                  <a:lnTo>
                    <a:pt x="567" y="759"/>
                  </a:lnTo>
                  <a:lnTo>
                    <a:pt x="569" y="758"/>
                  </a:lnTo>
                  <a:lnTo>
                    <a:pt x="569" y="758"/>
                  </a:lnTo>
                  <a:lnTo>
                    <a:pt x="574" y="756"/>
                  </a:lnTo>
                  <a:lnTo>
                    <a:pt x="576" y="755"/>
                  </a:lnTo>
                  <a:lnTo>
                    <a:pt x="576" y="755"/>
                  </a:lnTo>
                  <a:lnTo>
                    <a:pt x="582" y="753"/>
                  </a:lnTo>
                  <a:lnTo>
                    <a:pt x="584" y="752"/>
                  </a:lnTo>
                  <a:lnTo>
                    <a:pt x="584" y="752"/>
                  </a:lnTo>
                  <a:lnTo>
                    <a:pt x="589" y="749"/>
                  </a:lnTo>
                  <a:lnTo>
                    <a:pt x="592" y="748"/>
                  </a:lnTo>
                  <a:lnTo>
                    <a:pt x="592" y="748"/>
                  </a:lnTo>
                  <a:lnTo>
                    <a:pt x="597" y="745"/>
                  </a:lnTo>
                  <a:lnTo>
                    <a:pt x="599" y="744"/>
                  </a:lnTo>
                  <a:lnTo>
                    <a:pt x="599" y="744"/>
                  </a:lnTo>
                  <a:lnTo>
                    <a:pt x="604" y="742"/>
                  </a:lnTo>
                  <a:lnTo>
                    <a:pt x="606" y="741"/>
                  </a:lnTo>
                  <a:lnTo>
                    <a:pt x="606" y="741"/>
                  </a:lnTo>
                  <a:lnTo>
                    <a:pt x="611" y="737"/>
                  </a:lnTo>
                  <a:lnTo>
                    <a:pt x="614" y="736"/>
                  </a:lnTo>
                  <a:lnTo>
                    <a:pt x="614" y="736"/>
                  </a:lnTo>
                  <a:lnTo>
                    <a:pt x="619" y="733"/>
                  </a:lnTo>
                  <a:lnTo>
                    <a:pt x="621" y="732"/>
                  </a:lnTo>
                  <a:lnTo>
                    <a:pt x="621" y="732"/>
                  </a:lnTo>
                  <a:lnTo>
                    <a:pt x="625" y="729"/>
                  </a:lnTo>
                  <a:lnTo>
                    <a:pt x="628" y="728"/>
                  </a:lnTo>
                  <a:lnTo>
                    <a:pt x="632" y="724"/>
                  </a:lnTo>
                  <a:lnTo>
                    <a:pt x="635" y="723"/>
                  </a:lnTo>
                  <a:lnTo>
                    <a:pt x="635" y="723"/>
                  </a:lnTo>
                  <a:lnTo>
                    <a:pt x="638" y="720"/>
                  </a:lnTo>
                  <a:lnTo>
                    <a:pt x="642" y="718"/>
                  </a:lnTo>
                  <a:lnTo>
                    <a:pt x="642" y="718"/>
                  </a:lnTo>
                  <a:lnTo>
                    <a:pt x="646" y="715"/>
                  </a:lnTo>
                  <a:lnTo>
                    <a:pt x="648" y="714"/>
                  </a:lnTo>
                  <a:lnTo>
                    <a:pt x="648" y="714"/>
                  </a:lnTo>
                  <a:lnTo>
                    <a:pt x="651" y="710"/>
                  </a:lnTo>
                  <a:lnTo>
                    <a:pt x="655" y="708"/>
                  </a:lnTo>
                  <a:lnTo>
                    <a:pt x="655" y="708"/>
                  </a:lnTo>
                  <a:lnTo>
                    <a:pt x="659" y="705"/>
                  </a:lnTo>
                  <a:lnTo>
                    <a:pt x="661" y="703"/>
                  </a:lnTo>
                  <a:lnTo>
                    <a:pt x="664" y="701"/>
                  </a:lnTo>
                  <a:lnTo>
                    <a:pt x="668" y="697"/>
                  </a:lnTo>
                  <a:lnTo>
                    <a:pt x="668" y="697"/>
                  </a:lnTo>
                  <a:lnTo>
                    <a:pt x="671" y="694"/>
                  </a:lnTo>
                  <a:lnTo>
                    <a:pt x="671" y="694"/>
                  </a:lnTo>
                  <a:lnTo>
                    <a:pt x="671" y="694"/>
                  </a:lnTo>
                  <a:lnTo>
                    <a:pt x="681" y="685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3" y="683"/>
                  </a:lnTo>
                  <a:lnTo>
                    <a:pt x="685" y="681"/>
                  </a:lnTo>
                  <a:lnTo>
                    <a:pt x="685" y="681"/>
                  </a:lnTo>
                  <a:lnTo>
                    <a:pt x="686" y="680"/>
                  </a:lnTo>
                  <a:lnTo>
                    <a:pt x="686" y="680"/>
                  </a:lnTo>
                  <a:lnTo>
                    <a:pt x="688" y="678"/>
                  </a:lnTo>
                  <a:lnTo>
                    <a:pt x="688" y="678"/>
                  </a:lnTo>
                  <a:lnTo>
                    <a:pt x="688" y="678"/>
                  </a:lnTo>
                  <a:lnTo>
                    <a:pt x="688" y="677"/>
                  </a:lnTo>
                  <a:lnTo>
                    <a:pt x="690" y="676"/>
                  </a:lnTo>
                  <a:lnTo>
                    <a:pt x="690" y="676"/>
                  </a:lnTo>
                  <a:lnTo>
                    <a:pt x="690" y="676"/>
                  </a:lnTo>
                  <a:lnTo>
                    <a:pt x="695" y="671"/>
                  </a:lnTo>
                  <a:lnTo>
                    <a:pt x="695" y="670"/>
                  </a:lnTo>
                  <a:lnTo>
                    <a:pt x="696" y="670"/>
                  </a:lnTo>
                  <a:lnTo>
                    <a:pt x="696" y="670"/>
                  </a:lnTo>
                  <a:lnTo>
                    <a:pt x="706" y="658"/>
                  </a:lnTo>
                  <a:lnTo>
                    <a:pt x="715" y="646"/>
                  </a:lnTo>
                  <a:lnTo>
                    <a:pt x="724" y="634"/>
                  </a:lnTo>
                  <a:lnTo>
                    <a:pt x="733" y="621"/>
                  </a:lnTo>
                  <a:lnTo>
                    <a:pt x="740" y="608"/>
                  </a:lnTo>
                  <a:lnTo>
                    <a:pt x="748" y="594"/>
                  </a:lnTo>
                  <a:lnTo>
                    <a:pt x="754" y="580"/>
                  </a:lnTo>
                  <a:lnTo>
                    <a:pt x="760" y="566"/>
                  </a:lnTo>
                  <a:lnTo>
                    <a:pt x="765" y="551"/>
                  </a:lnTo>
                  <a:lnTo>
                    <a:pt x="771" y="536"/>
                  </a:lnTo>
                  <a:lnTo>
                    <a:pt x="774" y="520"/>
                  </a:lnTo>
                  <a:lnTo>
                    <a:pt x="778" y="505"/>
                  </a:lnTo>
                  <a:lnTo>
                    <a:pt x="780" y="490"/>
                  </a:lnTo>
                  <a:lnTo>
                    <a:pt x="783" y="474"/>
                  </a:lnTo>
                  <a:lnTo>
                    <a:pt x="784" y="457"/>
                  </a:lnTo>
                  <a:lnTo>
                    <a:pt x="784" y="441"/>
                  </a:lnTo>
                  <a:lnTo>
                    <a:pt x="784" y="441"/>
                  </a:lnTo>
                  <a:lnTo>
                    <a:pt x="784" y="423"/>
                  </a:lnTo>
                  <a:lnTo>
                    <a:pt x="783" y="406"/>
                  </a:lnTo>
                  <a:lnTo>
                    <a:pt x="780" y="389"/>
                  </a:lnTo>
                  <a:lnTo>
                    <a:pt x="777" y="372"/>
                  </a:lnTo>
                  <a:lnTo>
                    <a:pt x="773" y="355"/>
                  </a:lnTo>
                  <a:lnTo>
                    <a:pt x="769" y="339"/>
                  </a:lnTo>
                  <a:lnTo>
                    <a:pt x="763" y="324"/>
                  </a:lnTo>
                  <a:lnTo>
                    <a:pt x="757" y="308"/>
                  </a:lnTo>
                  <a:lnTo>
                    <a:pt x="750" y="292"/>
                  </a:lnTo>
                  <a:lnTo>
                    <a:pt x="742" y="278"/>
                  </a:lnTo>
                  <a:lnTo>
                    <a:pt x="735" y="264"/>
                  </a:lnTo>
                  <a:lnTo>
                    <a:pt x="725" y="250"/>
                  </a:lnTo>
                  <a:lnTo>
                    <a:pt x="716" y="237"/>
                  </a:lnTo>
                  <a:lnTo>
                    <a:pt x="706" y="224"/>
                  </a:lnTo>
                  <a:lnTo>
                    <a:pt x="695" y="211"/>
                  </a:lnTo>
                  <a:lnTo>
                    <a:pt x="684" y="199"/>
                  </a:lnTo>
                  <a:lnTo>
                    <a:pt x="672" y="188"/>
                  </a:lnTo>
                  <a:lnTo>
                    <a:pt x="660" y="177"/>
                  </a:lnTo>
                  <a:lnTo>
                    <a:pt x="647" y="167"/>
                  </a:lnTo>
                  <a:lnTo>
                    <a:pt x="633" y="158"/>
                  </a:lnTo>
                  <a:lnTo>
                    <a:pt x="620" y="149"/>
                  </a:lnTo>
                  <a:lnTo>
                    <a:pt x="606" y="140"/>
                  </a:lnTo>
                  <a:lnTo>
                    <a:pt x="591" y="133"/>
                  </a:lnTo>
                  <a:lnTo>
                    <a:pt x="575" y="126"/>
                  </a:lnTo>
                  <a:lnTo>
                    <a:pt x="560" y="120"/>
                  </a:lnTo>
                  <a:lnTo>
                    <a:pt x="544" y="114"/>
                  </a:lnTo>
                  <a:lnTo>
                    <a:pt x="528" y="110"/>
                  </a:lnTo>
                  <a:lnTo>
                    <a:pt x="511" y="107"/>
                  </a:lnTo>
                  <a:lnTo>
                    <a:pt x="495" y="103"/>
                  </a:lnTo>
                  <a:lnTo>
                    <a:pt x="478" y="101"/>
                  </a:lnTo>
                  <a:lnTo>
                    <a:pt x="460" y="100"/>
                  </a:lnTo>
                  <a:lnTo>
                    <a:pt x="443" y="99"/>
                  </a:lnTo>
                  <a:lnTo>
                    <a:pt x="443" y="99"/>
                  </a:lnTo>
                  <a:lnTo>
                    <a:pt x="424" y="100"/>
                  </a:lnTo>
                  <a:lnTo>
                    <a:pt x="407" y="101"/>
                  </a:lnTo>
                  <a:lnTo>
                    <a:pt x="391" y="103"/>
                  </a:lnTo>
                  <a:lnTo>
                    <a:pt x="373" y="107"/>
                  </a:lnTo>
                  <a:lnTo>
                    <a:pt x="357" y="110"/>
                  </a:lnTo>
                  <a:lnTo>
                    <a:pt x="341" y="114"/>
                  </a:lnTo>
                  <a:lnTo>
                    <a:pt x="326" y="120"/>
                  </a:lnTo>
                  <a:lnTo>
                    <a:pt x="309" y="126"/>
                  </a:lnTo>
                  <a:lnTo>
                    <a:pt x="294" y="133"/>
                  </a:lnTo>
                  <a:lnTo>
                    <a:pt x="280" y="140"/>
                  </a:lnTo>
                  <a:lnTo>
                    <a:pt x="266" y="149"/>
                  </a:lnTo>
                  <a:lnTo>
                    <a:pt x="252" y="158"/>
                  </a:lnTo>
                  <a:lnTo>
                    <a:pt x="238" y="167"/>
                  </a:lnTo>
                  <a:lnTo>
                    <a:pt x="226" y="177"/>
                  </a:lnTo>
                  <a:lnTo>
                    <a:pt x="213" y="188"/>
                  </a:lnTo>
                  <a:lnTo>
                    <a:pt x="201" y="199"/>
                  </a:lnTo>
                  <a:lnTo>
                    <a:pt x="190" y="211"/>
                  </a:lnTo>
                  <a:lnTo>
                    <a:pt x="179" y="224"/>
                  </a:lnTo>
                  <a:lnTo>
                    <a:pt x="169" y="237"/>
                  </a:lnTo>
                  <a:lnTo>
                    <a:pt x="160" y="250"/>
                  </a:lnTo>
                  <a:lnTo>
                    <a:pt x="151" y="264"/>
                  </a:lnTo>
                  <a:lnTo>
                    <a:pt x="142" y="278"/>
                  </a:lnTo>
                  <a:lnTo>
                    <a:pt x="135" y="292"/>
                  </a:lnTo>
                  <a:lnTo>
                    <a:pt x="128" y="308"/>
                  </a:lnTo>
                  <a:lnTo>
                    <a:pt x="122" y="324"/>
                  </a:lnTo>
                  <a:lnTo>
                    <a:pt x="116" y="339"/>
                  </a:lnTo>
                  <a:lnTo>
                    <a:pt x="112" y="355"/>
                  </a:lnTo>
                  <a:lnTo>
                    <a:pt x="109" y="372"/>
                  </a:lnTo>
                  <a:lnTo>
                    <a:pt x="105" y="389"/>
                  </a:lnTo>
                  <a:lnTo>
                    <a:pt x="103" y="406"/>
                  </a:lnTo>
                  <a:lnTo>
                    <a:pt x="102" y="423"/>
                  </a:lnTo>
                  <a:lnTo>
                    <a:pt x="101" y="441"/>
                  </a:lnTo>
                  <a:lnTo>
                    <a:pt x="101" y="441"/>
                  </a:lnTo>
                  <a:lnTo>
                    <a:pt x="102" y="460"/>
                  </a:lnTo>
                  <a:lnTo>
                    <a:pt x="103" y="478"/>
                  </a:lnTo>
                  <a:lnTo>
                    <a:pt x="105" y="496"/>
                  </a:lnTo>
                  <a:lnTo>
                    <a:pt x="110" y="515"/>
                  </a:lnTo>
                  <a:lnTo>
                    <a:pt x="114" y="532"/>
                  </a:lnTo>
                  <a:lnTo>
                    <a:pt x="119" y="550"/>
                  </a:lnTo>
                  <a:lnTo>
                    <a:pt x="125" y="567"/>
                  </a:lnTo>
                  <a:lnTo>
                    <a:pt x="132" y="583"/>
                  </a:lnTo>
                  <a:lnTo>
                    <a:pt x="140" y="600"/>
                  </a:lnTo>
                  <a:lnTo>
                    <a:pt x="149" y="615"/>
                  </a:lnTo>
                  <a:lnTo>
                    <a:pt x="158" y="630"/>
                  </a:lnTo>
                  <a:lnTo>
                    <a:pt x="168" y="644"/>
                  </a:lnTo>
                  <a:lnTo>
                    <a:pt x="179" y="658"/>
                  </a:lnTo>
                  <a:lnTo>
                    <a:pt x="191" y="671"/>
                  </a:lnTo>
                  <a:lnTo>
                    <a:pt x="203" y="684"/>
                  </a:lnTo>
                  <a:lnTo>
                    <a:pt x="216" y="696"/>
                  </a:lnTo>
                  <a:lnTo>
                    <a:pt x="216" y="69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428050" y="1632404"/>
            <a:ext cx="1151096" cy="1151477"/>
            <a:chOff x="5428050" y="1632404"/>
            <a:chExt cx="1151096" cy="1151477"/>
          </a:xfrm>
        </p:grpSpPr>
        <p:sp>
          <p:nvSpPr>
            <p:cNvPr id="9" name="Freeform 9"/>
            <p:cNvSpPr/>
            <p:nvPr/>
          </p:nvSpPr>
          <p:spPr>
            <a:xfrm>
              <a:off x="5428050" y="1632404"/>
              <a:ext cx="1151096" cy="1151477"/>
            </a:xfrm>
            <a:custGeom>
              <a:rect l="l" t="t" r="r" b="b"/>
              <a:pathLst>
                <a:path w="1482" h="1482">
                  <a:moveTo>
                    <a:pt x="1482" y="742"/>
                  </a:moveTo>
                  <a:lnTo>
                    <a:pt x="1482" y="742"/>
                  </a:lnTo>
                  <a:lnTo>
                    <a:pt x="1481" y="780"/>
                  </a:lnTo>
                  <a:lnTo>
                    <a:pt x="1479" y="818"/>
                  </a:lnTo>
                  <a:lnTo>
                    <a:pt x="1473" y="854"/>
                  </a:lnTo>
                  <a:lnTo>
                    <a:pt x="1467" y="890"/>
                  </a:lnTo>
                  <a:lnTo>
                    <a:pt x="1459" y="926"/>
                  </a:lnTo>
                  <a:lnTo>
                    <a:pt x="1448" y="962"/>
                  </a:lnTo>
                  <a:lnTo>
                    <a:pt x="1437" y="997"/>
                  </a:lnTo>
                  <a:lnTo>
                    <a:pt x="1424" y="1029"/>
                  </a:lnTo>
                  <a:lnTo>
                    <a:pt x="1409" y="1063"/>
                  </a:lnTo>
                  <a:lnTo>
                    <a:pt x="1393" y="1094"/>
                  </a:lnTo>
                  <a:lnTo>
                    <a:pt x="1374" y="1126"/>
                  </a:lnTo>
                  <a:lnTo>
                    <a:pt x="1356" y="1155"/>
                  </a:lnTo>
                  <a:lnTo>
                    <a:pt x="1335" y="1185"/>
                  </a:lnTo>
                  <a:lnTo>
                    <a:pt x="1313" y="1213"/>
                  </a:lnTo>
                  <a:lnTo>
                    <a:pt x="1290" y="1240"/>
                  </a:lnTo>
                  <a:lnTo>
                    <a:pt x="1265" y="1265"/>
                  </a:lnTo>
                  <a:lnTo>
                    <a:pt x="1240" y="1290"/>
                  </a:lnTo>
                  <a:lnTo>
                    <a:pt x="1213" y="1313"/>
                  </a:lnTo>
                  <a:lnTo>
                    <a:pt x="1184" y="1335"/>
                  </a:lnTo>
                  <a:lnTo>
                    <a:pt x="1155" y="1356"/>
                  </a:lnTo>
                  <a:lnTo>
                    <a:pt x="1126" y="1375"/>
                  </a:lnTo>
                  <a:lnTo>
                    <a:pt x="1094" y="1393"/>
                  </a:lnTo>
                  <a:lnTo>
                    <a:pt x="1063" y="1409"/>
                  </a:lnTo>
                  <a:lnTo>
                    <a:pt x="1029" y="1424"/>
                  </a:lnTo>
                  <a:lnTo>
                    <a:pt x="996" y="1437"/>
                  </a:lnTo>
                  <a:lnTo>
                    <a:pt x="962" y="1449"/>
                  </a:lnTo>
                  <a:lnTo>
                    <a:pt x="926" y="1459"/>
                  </a:lnTo>
                  <a:lnTo>
                    <a:pt x="890" y="1467"/>
                  </a:lnTo>
                  <a:lnTo>
                    <a:pt x="854" y="1473"/>
                  </a:lnTo>
                  <a:lnTo>
                    <a:pt x="818" y="1479"/>
                  </a:lnTo>
                  <a:lnTo>
                    <a:pt x="780" y="1481"/>
                  </a:lnTo>
                  <a:lnTo>
                    <a:pt x="742" y="1482"/>
                  </a:lnTo>
                  <a:lnTo>
                    <a:pt x="742" y="1482"/>
                  </a:lnTo>
                  <a:lnTo>
                    <a:pt x="704" y="1481"/>
                  </a:lnTo>
                  <a:lnTo>
                    <a:pt x="666" y="1479"/>
                  </a:lnTo>
                  <a:lnTo>
                    <a:pt x="629" y="1473"/>
                  </a:lnTo>
                  <a:lnTo>
                    <a:pt x="592" y="1467"/>
                  </a:lnTo>
                  <a:lnTo>
                    <a:pt x="556" y="1459"/>
                  </a:lnTo>
                  <a:lnTo>
                    <a:pt x="521" y="1449"/>
                  </a:lnTo>
                  <a:lnTo>
                    <a:pt x="486" y="1437"/>
                  </a:lnTo>
                  <a:lnTo>
                    <a:pt x="453" y="1424"/>
                  </a:lnTo>
                  <a:lnTo>
                    <a:pt x="420" y="1409"/>
                  </a:lnTo>
                  <a:lnTo>
                    <a:pt x="388" y="1393"/>
                  </a:lnTo>
                  <a:lnTo>
                    <a:pt x="357" y="1375"/>
                  </a:lnTo>
                  <a:lnTo>
                    <a:pt x="327" y="1356"/>
                  </a:lnTo>
                  <a:lnTo>
                    <a:pt x="298" y="1335"/>
                  </a:lnTo>
                  <a:lnTo>
                    <a:pt x="270" y="1313"/>
                  </a:lnTo>
                  <a:lnTo>
                    <a:pt x="243" y="1290"/>
                  </a:lnTo>
                  <a:lnTo>
                    <a:pt x="217" y="1265"/>
                  </a:lnTo>
                  <a:lnTo>
                    <a:pt x="193" y="1240"/>
                  </a:lnTo>
                  <a:lnTo>
                    <a:pt x="169" y="1213"/>
                  </a:lnTo>
                  <a:lnTo>
                    <a:pt x="148" y="1185"/>
                  </a:lnTo>
                  <a:lnTo>
                    <a:pt x="127" y="1155"/>
                  </a:lnTo>
                  <a:lnTo>
                    <a:pt x="108" y="1126"/>
                  </a:lnTo>
                  <a:lnTo>
                    <a:pt x="90" y="1094"/>
                  </a:lnTo>
                  <a:lnTo>
                    <a:pt x="74" y="1063"/>
                  </a:lnTo>
                  <a:lnTo>
                    <a:pt x="59" y="1029"/>
                  </a:lnTo>
                  <a:lnTo>
                    <a:pt x="46" y="997"/>
                  </a:lnTo>
                  <a:lnTo>
                    <a:pt x="34" y="962"/>
                  </a:lnTo>
                  <a:lnTo>
                    <a:pt x="24" y="926"/>
                  </a:lnTo>
                  <a:lnTo>
                    <a:pt x="15" y="890"/>
                  </a:lnTo>
                  <a:lnTo>
                    <a:pt x="9" y="854"/>
                  </a:lnTo>
                  <a:lnTo>
                    <a:pt x="4" y="818"/>
                  </a:lnTo>
                  <a:lnTo>
                    <a:pt x="1" y="780"/>
                  </a:lnTo>
                  <a:lnTo>
                    <a:pt x="0" y="742"/>
                  </a:lnTo>
                  <a:lnTo>
                    <a:pt x="0" y="742"/>
                  </a:lnTo>
                  <a:lnTo>
                    <a:pt x="1" y="704"/>
                  </a:lnTo>
                  <a:lnTo>
                    <a:pt x="4" y="666"/>
                  </a:lnTo>
                  <a:lnTo>
                    <a:pt x="9" y="629"/>
                  </a:lnTo>
                  <a:lnTo>
                    <a:pt x="15" y="592"/>
                  </a:lnTo>
                  <a:lnTo>
                    <a:pt x="24" y="556"/>
                  </a:lnTo>
                  <a:lnTo>
                    <a:pt x="34" y="521"/>
                  </a:lnTo>
                  <a:lnTo>
                    <a:pt x="46" y="486"/>
                  </a:lnTo>
                  <a:lnTo>
                    <a:pt x="59" y="453"/>
                  </a:lnTo>
                  <a:lnTo>
                    <a:pt x="74" y="420"/>
                  </a:lnTo>
                  <a:lnTo>
                    <a:pt x="90" y="389"/>
                  </a:lnTo>
                  <a:lnTo>
                    <a:pt x="108" y="357"/>
                  </a:lnTo>
                  <a:lnTo>
                    <a:pt x="127" y="327"/>
                  </a:lnTo>
                  <a:lnTo>
                    <a:pt x="148" y="299"/>
                  </a:lnTo>
                  <a:lnTo>
                    <a:pt x="169" y="270"/>
                  </a:lnTo>
                  <a:lnTo>
                    <a:pt x="193" y="243"/>
                  </a:lnTo>
                  <a:lnTo>
                    <a:pt x="217" y="217"/>
                  </a:lnTo>
                  <a:lnTo>
                    <a:pt x="243" y="193"/>
                  </a:lnTo>
                  <a:lnTo>
                    <a:pt x="270" y="169"/>
                  </a:lnTo>
                  <a:lnTo>
                    <a:pt x="298" y="148"/>
                  </a:lnTo>
                  <a:lnTo>
                    <a:pt x="327" y="127"/>
                  </a:lnTo>
                  <a:lnTo>
                    <a:pt x="357" y="107"/>
                  </a:lnTo>
                  <a:lnTo>
                    <a:pt x="388" y="90"/>
                  </a:lnTo>
                  <a:lnTo>
                    <a:pt x="420" y="74"/>
                  </a:lnTo>
                  <a:lnTo>
                    <a:pt x="453" y="59"/>
                  </a:lnTo>
                  <a:lnTo>
                    <a:pt x="486" y="46"/>
                  </a:lnTo>
                  <a:lnTo>
                    <a:pt x="521" y="34"/>
                  </a:lnTo>
                  <a:lnTo>
                    <a:pt x="556" y="24"/>
                  </a:lnTo>
                  <a:lnTo>
                    <a:pt x="592" y="15"/>
                  </a:lnTo>
                  <a:lnTo>
                    <a:pt x="629" y="9"/>
                  </a:lnTo>
                  <a:lnTo>
                    <a:pt x="666" y="4"/>
                  </a:lnTo>
                  <a:lnTo>
                    <a:pt x="704" y="1"/>
                  </a:lnTo>
                  <a:lnTo>
                    <a:pt x="742" y="0"/>
                  </a:lnTo>
                  <a:lnTo>
                    <a:pt x="742" y="0"/>
                  </a:lnTo>
                  <a:lnTo>
                    <a:pt x="780" y="1"/>
                  </a:lnTo>
                  <a:lnTo>
                    <a:pt x="818" y="4"/>
                  </a:lnTo>
                  <a:lnTo>
                    <a:pt x="854" y="9"/>
                  </a:lnTo>
                  <a:lnTo>
                    <a:pt x="890" y="15"/>
                  </a:lnTo>
                  <a:lnTo>
                    <a:pt x="926" y="24"/>
                  </a:lnTo>
                  <a:lnTo>
                    <a:pt x="962" y="34"/>
                  </a:lnTo>
                  <a:lnTo>
                    <a:pt x="996" y="46"/>
                  </a:lnTo>
                  <a:lnTo>
                    <a:pt x="1029" y="59"/>
                  </a:lnTo>
                  <a:lnTo>
                    <a:pt x="1063" y="74"/>
                  </a:lnTo>
                  <a:lnTo>
                    <a:pt x="1094" y="90"/>
                  </a:lnTo>
                  <a:lnTo>
                    <a:pt x="1126" y="107"/>
                  </a:lnTo>
                  <a:lnTo>
                    <a:pt x="1155" y="127"/>
                  </a:lnTo>
                  <a:lnTo>
                    <a:pt x="1184" y="148"/>
                  </a:lnTo>
                  <a:lnTo>
                    <a:pt x="1213" y="169"/>
                  </a:lnTo>
                  <a:lnTo>
                    <a:pt x="1240" y="193"/>
                  </a:lnTo>
                  <a:lnTo>
                    <a:pt x="1265" y="217"/>
                  </a:lnTo>
                  <a:lnTo>
                    <a:pt x="1290" y="243"/>
                  </a:lnTo>
                  <a:lnTo>
                    <a:pt x="1313" y="270"/>
                  </a:lnTo>
                  <a:lnTo>
                    <a:pt x="1335" y="299"/>
                  </a:lnTo>
                  <a:lnTo>
                    <a:pt x="1356" y="327"/>
                  </a:lnTo>
                  <a:lnTo>
                    <a:pt x="1374" y="357"/>
                  </a:lnTo>
                  <a:lnTo>
                    <a:pt x="1393" y="389"/>
                  </a:lnTo>
                  <a:lnTo>
                    <a:pt x="1409" y="420"/>
                  </a:lnTo>
                  <a:lnTo>
                    <a:pt x="1424" y="453"/>
                  </a:lnTo>
                  <a:lnTo>
                    <a:pt x="1437" y="486"/>
                  </a:lnTo>
                  <a:lnTo>
                    <a:pt x="1448" y="521"/>
                  </a:lnTo>
                  <a:lnTo>
                    <a:pt x="1459" y="556"/>
                  </a:lnTo>
                  <a:lnTo>
                    <a:pt x="1467" y="592"/>
                  </a:lnTo>
                  <a:lnTo>
                    <a:pt x="1473" y="629"/>
                  </a:lnTo>
                  <a:lnTo>
                    <a:pt x="1479" y="666"/>
                  </a:lnTo>
                  <a:lnTo>
                    <a:pt x="1481" y="704"/>
                  </a:lnTo>
                  <a:lnTo>
                    <a:pt x="1482" y="742"/>
                  </a:lnTo>
                  <a:lnTo>
                    <a:pt x="1482" y="74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656364" y="1842145"/>
              <a:ext cx="689705" cy="826675"/>
            </a:xfrm>
            <a:custGeom>
              <a:rect l="l" t="t" r="r" b="b"/>
              <a:pathLst>
                <a:path w="889" h="1065">
                  <a:moveTo>
                    <a:pt x="455" y="403"/>
                  </a:moveTo>
                  <a:lnTo>
                    <a:pt x="455" y="403"/>
                  </a:lnTo>
                  <a:lnTo>
                    <a:pt x="479" y="403"/>
                  </a:lnTo>
                  <a:lnTo>
                    <a:pt x="502" y="406"/>
                  </a:lnTo>
                  <a:lnTo>
                    <a:pt x="525" y="410"/>
                  </a:lnTo>
                  <a:lnTo>
                    <a:pt x="547" y="415"/>
                  </a:lnTo>
                  <a:lnTo>
                    <a:pt x="568" y="423"/>
                  </a:lnTo>
                  <a:lnTo>
                    <a:pt x="589" y="431"/>
                  </a:lnTo>
                  <a:lnTo>
                    <a:pt x="609" y="440"/>
                  </a:lnTo>
                  <a:lnTo>
                    <a:pt x="629" y="452"/>
                  </a:lnTo>
                  <a:lnTo>
                    <a:pt x="629" y="363"/>
                  </a:lnTo>
                  <a:lnTo>
                    <a:pt x="583" y="363"/>
                  </a:lnTo>
                  <a:lnTo>
                    <a:pt x="568" y="343"/>
                  </a:lnTo>
                  <a:lnTo>
                    <a:pt x="819" y="0"/>
                  </a:lnTo>
                  <a:lnTo>
                    <a:pt x="889" y="0"/>
                  </a:lnTo>
                  <a:lnTo>
                    <a:pt x="641" y="332"/>
                  </a:lnTo>
                  <a:lnTo>
                    <a:pt x="644" y="332"/>
                  </a:lnTo>
                  <a:lnTo>
                    <a:pt x="659" y="332"/>
                  </a:lnTo>
                  <a:lnTo>
                    <a:pt x="659" y="348"/>
                  </a:lnTo>
                  <a:lnTo>
                    <a:pt x="659" y="473"/>
                  </a:lnTo>
                  <a:lnTo>
                    <a:pt x="659" y="473"/>
                  </a:lnTo>
                  <a:lnTo>
                    <a:pt x="674" y="486"/>
                  </a:lnTo>
                  <a:lnTo>
                    <a:pt x="690" y="500"/>
                  </a:lnTo>
                  <a:lnTo>
                    <a:pt x="690" y="500"/>
                  </a:lnTo>
                  <a:lnTo>
                    <a:pt x="700" y="512"/>
                  </a:lnTo>
                  <a:lnTo>
                    <a:pt x="711" y="524"/>
                  </a:lnTo>
                  <a:lnTo>
                    <a:pt x="721" y="536"/>
                  </a:lnTo>
                  <a:lnTo>
                    <a:pt x="730" y="549"/>
                  </a:lnTo>
                  <a:lnTo>
                    <a:pt x="738" y="563"/>
                  </a:lnTo>
                  <a:lnTo>
                    <a:pt x="747" y="576"/>
                  </a:lnTo>
                  <a:lnTo>
                    <a:pt x="754" y="591"/>
                  </a:lnTo>
                  <a:lnTo>
                    <a:pt x="761" y="605"/>
                  </a:lnTo>
                  <a:lnTo>
                    <a:pt x="767" y="620"/>
                  </a:lnTo>
                  <a:lnTo>
                    <a:pt x="772" y="635"/>
                  </a:lnTo>
                  <a:lnTo>
                    <a:pt x="776" y="652"/>
                  </a:lnTo>
                  <a:lnTo>
                    <a:pt x="780" y="667"/>
                  </a:lnTo>
                  <a:lnTo>
                    <a:pt x="783" y="683"/>
                  </a:lnTo>
                  <a:lnTo>
                    <a:pt x="785" y="701"/>
                  </a:lnTo>
                  <a:lnTo>
                    <a:pt x="786" y="717"/>
                  </a:lnTo>
                  <a:lnTo>
                    <a:pt x="787" y="734"/>
                  </a:lnTo>
                  <a:lnTo>
                    <a:pt x="787" y="734"/>
                  </a:lnTo>
                  <a:lnTo>
                    <a:pt x="786" y="752"/>
                  </a:lnTo>
                  <a:lnTo>
                    <a:pt x="785" y="768"/>
                  </a:lnTo>
                  <a:lnTo>
                    <a:pt x="783" y="784"/>
                  </a:lnTo>
                  <a:lnTo>
                    <a:pt x="780" y="800"/>
                  </a:lnTo>
                  <a:lnTo>
                    <a:pt x="776" y="817"/>
                  </a:lnTo>
                  <a:lnTo>
                    <a:pt x="772" y="833"/>
                  </a:lnTo>
                  <a:lnTo>
                    <a:pt x="767" y="848"/>
                  </a:lnTo>
                  <a:lnTo>
                    <a:pt x="761" y="863"/>
                  </a:lnTo>
                  <a:lnTo>
                    <a:pt x="754" y="878"/>
                  </a:lnTo>
                  <a:lnTo>
                    <a:pt x="747" y="892"/>
                  </a:lnTo>
                  <a:lnTo>
                    <a:pt x="738" y="906"/>
                  </a:lnTo>
                  <a:lnTo>
                    <a:pt x="730" y="919"/>
                  </a:lnTo>
                  <a:lnTo>
                    <a:pt x="721" y="932"/>
                  </a:lnTo>
                  <a:lnTo>
                    <a:pt x="711" y="945"/>
                  </a:lnTo>
                  <a:lnTo>
                    <a:pt x="700" y="957"/>
                  </a:lnTo>
                  <a:lnTo>
                    <a:pt x="690" y="969"/>
                  </a:lnTo>
                  <a:lnTo>
                    <a:pt x="690" y="969"/>
                  </a:lnTo>
                  <a:lnTo>
                    <a:pt x="679" y="980"/>
                  </a:lnTo>
                  <a:lnTo>
                    <a:pt x="666" y="989"/>
                  </a:lnTo>
                  <a:lnTo>
                    <a:pt x="654" y="999"/>
                  </a:lnTo>
                  <a:lnTo>
                    <a:pt x="641" y="1009"/>
                  </a:lnTo>
                  <a:lnTo>
                    <a:pt x="628" y="1018"/>
                  </a:lnTo>
                  <a:lnTo>
                    <a:pt x="614" y="1025"/>
                  </a:lnTo>
                  <a:lnTo>
                    <a:pt x="599" y="1033"/>
                  </a:lnTo>
                  <a:lnTo>
                    <a:pt x="584" y="1039"/>
                  </a:lnTo>
                  <a:lnTo>
                    <a:pt x="569" y="1046"/>
                  </a:lnTo>
                  <a:lnTo>
                    <a:pt x="554" y="1050"/>
                  </a:lnTo>
                  <a:lnTo>
                    <a:pt x="539" y="1054"/>
                  </a:lnTo>
                  <a:lnTo>
                    <a:pt x="522" y="1059"/>
                  </a:lnTo>
                  <a:lnTo>
                    <a:pt x="506" y="1062"/>
                  </a:lnTo>
                  <a:lnTo>
                    <a:pt x="490" y="1063"/>
                  </a:lnTo>
                  <a:lnTo>
                    <a:pt x="472" y="1065"/>
                  </a:lnTo>
                  <a:lnTo>
                    <a:pt x="455" y="1065"/>
                  </a:lnTo>
                  <a:lnTo>
                    <a:pt x="455" y="1065"/>
                  </a:lnTo>
                  <a:lnTo>
                    <a:pt x="439" y="1065"/>
                  </a:lnTo>
                  <a:lnTo>
                    <a:pt x="421" y="1063"/>
                  </a:lnTo>
                  <a:lnTo>
                    <a:pt x="405" y="1062"/>
                  </a:lnTo>
                  <a:lnTo>
                    <a:pt x="389" y="1059"/>
                  </a:lnTo>
                  <a:lnTo>
                    <a:pt x="373" y="1054"/>
                  </a:lnTo>
                  <a:lnTo>
                    <a:pt x="357" y="1050"/>
                  </a:lnTo>
                  <a:lnTo>
                    <a:pt x="341" y="1046"/>
                  </a:lnTo>
                  <a:lnTo>
                    <a:pt x="327" y="1039"/>
                  </a:lnTo>
                  <a:lnTo>
                    <a:pt x="312" y="1033"/>
                  </a:lnTo>
                  <a:lnTo>
                    <a:pt x="298" y="1025"/>
                  </a:lnTo>
                  <a:lnTo>
                    <a:pt x="284" y="1018"/>
                  </a:lnTo>
                  <a:lnTo>
                    <a:pt x="271" y="1009"/>
                  </a:lnTo>
                  <a:lnTo>
                    <a:pt x="257" y="999"/>
                  </a:lnTo>
                  <a:lnTo>
                    <a:pt x="244" y="989"/>
                  </a:lnTo>
                  <a:lnTo>
                    <a:pt x="233" y="980"/>
                  </a:lnTo>
                  <a:lnTo>
                    <a:pt x="222" y="969"/>
                  </a:lnTo>
                  <a:lnTo>
                    <a:pt x="222" y="969"/>
                  </a:lnTo>
                  <a:lnTo>
                    <a:pt x="210" y="957"/>
                  </a:lnTo>
                  <a:lnTo>
                    <a:pt x="200" y="945"/>
                  </a:lnTo>
                  <a:lnTo>
                    <a:pt x="190" y="932"/>
                  </a:lnTo>
                  <a:lnTo>
                    <a:pt x="180" y="919"/>
                  </a:lnTo>
                  <a:lnTo>
                    <a:pt x="172" y="906"/>
                  </a:lnTo>
                  <a:lnTo>
                    <a:pt x="164" y="892"/>
                  </a:lnTo>
                  <a:lnTo>
                    <a:pt x="157" y="878"/>
                  </a:lnTo>
                  <a:lnTo>
                    <a:pt x="150" y="863"/>
                  </a:lnTo>
                  <a:lnTo>
                    <a:pt x="145" y="848"/>
                  </a:lnTo>
                  <a:lnTo>
                    <a:pt x="139" y="833"/>
                  </a:lnTo>
                  <a:lnTo>
                    <a:pt x="135" y="817"/>
                  </a:lnTo>
                  <a:lnTo>
                    <a:pt x="130" y="800"/>
                  </a:lnTo>
                  <a:lnTo>
                    <a:pt x="128" y="784"/>
                  </a:lnTo>
                  <a:lnTo>
                    <a:pt x="126" y="768"/>
                  </a:lnTo>
                  <a:lnTo>
                    <a:pt x="125" y="752"/>
                  </a:lnTo>
                  <a:lnTo>
                    <a:pt x="124" y="734"/>
                  </a:lnTo>
                  <a:lnTo>
                    <a:pt x="124" y="734"/>
                  </a:lnTo>
                  <a:lnTo>
                    <a:pt x="125" y="717"/>
                  </a:lnTo>
                  <a:lnTo>
                    <a:pt x="126" y="701"/>
                  </a:lnTo>
                  <a:lnTo>
                    <a:pt x="128" y="683"/>
                  </a:lnTo>
                  <a:lnTo>
                    <a:pt x="130" y="667"/>
                  </a:lnTo>
                  <a:lnTo>
                    <a:pt x="135" y="652"/>
                  </a:lnTo>
                  <a:lnTo>
                    <a:pt x="139" y="635"/>
                  </a:lnTo>
                  <a:lnTo>
                    <a:pt x="145" y="620"/>
                  </a:lnTo>
                  <a:lnTo>
                    <a:pt x="150" y="605"/>
                  </a:lnTo>
                  <a:lnTo>
                    <a:pt x="157" y="591"/>
                  </a:lnTo>
                  <a:lnTo>
                    <a:pt x="164" y="576"/>
                  </a:lnTo>
                  <a:lnTo>
                    <a:pt x="172" y="563"/>
                  </a:lnTo>
                  <a:lnTo>
                    <a:pt x="180" y="549"/>
                  </a:lnTo>
                  <a:lnTo>
                    <a:pt x="190" y="536"/>
                  </a:lnTo>
                  <a:lnTo>
                    <a:pt x="200" y="524"/>
                  </a:lnTo>
                  <a:lnTo>
                    <a:pt x="210" y="512"/>
                  </a:lnTo>
                  <a:lnTo>
                    <a:pt x="222" y="500"/>
                  </a:lnTo>
                  <a:lnTo>
                    <a:pt x="222" y="500"/>
                  </a:lnTo>
                  <a:lnTo>
                    <a:pt x="233" y="489"/>
                  </a:lnTo>
                  <a:lnTo>
                    <a:pt x="246" y="478"/>
                  </a:lnTo>
                  <a:lnTo>
                    <a:pt x="246" y="379"/>
                  </a:lnTo>
                  <a:lnTo>
                    <a:pt x="256" y="393"/>
                  </a:lnTo>
                  <a:lnTo>
                    <a:pt x="276" y="393"/>
                  </a:lnTo>
                  <a:lnTo>
                    <a:pt x="276" y="455"/>
                  </a:lnTo>
                  <a:lnTo>
                    <a:pt x="276" y="455"/>
                  </a:lnTo>
                  <a:lnTo>
                    <a:pt x="295" y="443"/>
                  </a:lnTo>
                  <a:lnTo>
                    <a:pt x="317" y="433"/>
                  </a:lnTo>
                  <a:lnTo>
                    <a:pt x="338" y="424"/>
                  </a:lnTo>
                  <a:lnTo>
                    <a:pt x="361" y="416"/>
                  </a:lnTo>
                  <a:lnTo>
                    <a:pt x="383" y="411"/>
                  </a:lnTo>
                  <a:lnTo>
                    <a:pt x="407" y="406"/>
                  </a:lnTo>
                  <a:lnTo>
                    <a:pt x="431" y="404"/>
                  </a:lnTo>
                  <a:lnTo>
                    <a:pt x="455" y="403"/>
                  </a:lnTo>
                  <a:lnTo>
                    <a:pt x="455" y="403"/>
                  </a:lnTo>
                  <a:close/>
                  <a:moveTo>
                    <a:pt x="556" y="328"/>
                  </a:moveTo>
                  <a:lnTo>
                    <a:pt x="795" y="0"/>
                  </a:lnTo>
                  <a:lnTo>
                    <a:pt x="752" y="0"/>
                  </a:lnTo>
                  <a:lnTo>
                    <a:pt x="534" y="299"/>
                  </a:lnTo>
                  <a:lnTo>
                    <a:pt x="556" y="328"/>
                  </a:lnTo>
                  <a:lnTo>
                    <a:pt x="556" y="328"/>
                  </a:lnTo>
                  <a:close/>
                  <a:moveTo>
                    <a:pt x="522" y="283"/>
                  </a:moveTo>
                  <a:lnTo>
                    <a:pt x="729" y="0"/>
                  </a:lnTo>
                  <a:lnTo>
                    <a:pt x="686" y="0"/>
                  </a:lnTo>
                  <a:lnTo>
                    <a:pt x="503" y="255"/>
                  </a:lnTo>
                  <a:lnTo>
                    <a:pt x="522" y="283"/>
                  </a:lnTo>
                  <a:lnTo>
                    <a:pt x="522" y="283"/>
                  </a:lnTo>
                  <a:close/>
                  <a:moveTo>
                    <a:pt x="491" y="240"/>
                  </a:moveTo>
                  <a:lnTo>
                    <a:pt x="663" y="0"/>
                  </a:lnTo>
                  <a:lnTo>
                    <a:pt x="618" y="0"/>
                  </a:lnTo>
                  <a:lnTo>
                    <a:pt x="464" y="205"/>
                  </a:lnTo>
                  <a:lnTo>
                    <a:pt x="491" y="240"/>
                  </a:lnTo>
                  <a:lnTo>
                    <a:pt x="491" y="240"/>
                  </a:lnTo>
                  <a:close/>
                  <a:moveTo>
                    <a:pt x="0" y="0"/>
                  </a:moveTo>
                  <a:lnTo>
                    <a:pt x="272" y="362"/>
                  </a:lnTo>
                  <a:lnTo>
                    <a:pt x="544" y="362"/>
                  </a:lnTo>
                  <a:lnTo>
                    <a:pt x="273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508" y="918"/>
                  </a:moveTo>
                  <a:lnTo>
                    <a:pt x="508" y="550"/>
                  </a:lnTo>
                  <a:lnTo>
                    <a:pt x="439" y="550"/>
                  </a:lnTo>
                  <a:lnTo>
                    <a:pt x="439" y="550"/>
                  </a:lnTo>
                  <a:lnTo>
                    <a:pt x="438" y="557"/>
                  </a:lnTo>
                  <a:lnTo>
                    <a:pt x="436" y="565"/>
                  </a:lnTo>
                  <a:lnTo>
                    <a:pt x="431" y="572"/>
                  </a:lnTo>
                  <a:lnTo>
                    <a:pt x="427" y="580"/>
                  </a:lnTo>
                  <a:lnTo>
                    <a:pt x="427" y="580"/>
                  </a:lnTo>
                  <a:lnTo>
                    <a:pt x="420" y="587"/>
                  </a:lnTo>
                  <a:lnTo>
                    <a:pt x="413" y="591"/>
                  </a:lnTo>
                  <a:lnTo>
                    <a:pt x="405" y="594"/>
                  </a:lnTo>
                  <a:lnTo>
                    <a:pt x="396" y="595"/>
                  </a:lnTo>
                  <a:lnTo>
                    <a:pt x="396" y="648"/>
                  </a:lnTo>
                  <a:lnTo>
                    <a:pt x="428" y="648"/>
                  </a:lnTo>
                  <a:lnTo>
                    <a:pt x="428" y="918"/>
                  </a:lnTo>
                  <a:lnTo>
                    <a:pt x="508" y="918"/>
                  </a:lnTo>
                  <a:lnTo>
                    <a:pt x="508" y="918"/>
                  </a:lnTo>
                  <a:close/>
                  <a:moveTo>
                    <a:pt x="646" y="543"/>
                  </a:moveTo>
                  <a:lnTo>
                    <a:pt x="646" y="543"/>
                  </a:lnTo>
                  <a:lnTo>
                    <a:pt x="627" y="526"/>
                  </a:lnTo>
                  <a:lnTo>
                    <a:pt x="606" y="511"/>
                  </a:lnTo>
                  <a:lnTo>
                    <a:pt x="584" y="496"/>
                  </a:lnTo>
                  <a:lnTo>
                    <a:pt x="560" y="486"/>
                  </a:lnTo>
                  <a:lnTo>
                    <a:pt x="548" y="480"/>
                  </a:lnTo>
                  <a:lnTo>
                    <a:pt x="535" y="476"/>
                  </a:lnTo>
                  <a:lnTo>
                    <a:pt x="522" y="473"/>
                  </a:lnTo>
                  <a:lnTo>
                    <a:pt x="509" y="469"/>
                  </a:lnTo>
                  <a:lnTo>
                    <a:pt x="496" y="467"/>
                  </a:lnTo>
                  <a:lnTo>
                    <a:pt x="483" y="466"/>
                  </a:lnTo>
                  <a:lnTo>
                    <a:pt x="469" y="465"/>
                  </a:lnTo>
                  <a:lnTo>
                    <a:pt x="455" y="464"/>
                  </a:lnTo>
                  <a:lnTo>
                    <a:pt x="455" y="464"/>
                  </a:lnTo>
                  <a:lnTo>
                    <a:pt x="442" y="465"/>
                  </a:lnTo>
                  <a:lnTo>
                    <a:pt x="428" y="466"/>
                  </a:lnTo>
                  <a:lnTo>
                    <a:pt x="414" y="467"/>
                  </a:lnTo>
                  <a:lnTo>
                    <a:pt x="401" y="469"/>
                  </a:lnTo>
                  <a:lnTo>
                    <a:pt x="388" y="473"/>
                  </a:lnTo>
                  <a:lnTo>
                    <a:pt x="375" y="476"/>
                  </a:lnTo>
                  <a:lnTo>
                    <a:pt x="363" y="480"/>
                  </a:lnTo>
                  <a:lnTo>
                    <a:pt x="351" y="486"/>
                  </a:lnTo>
                  <a:lnTo>
                    <a:pt x="327" y="496"/>
                  </a:lnTo>
                  <a:lnTo>
                    <a:pt x="304" y="511"/>
                  </a:lnTo>
                  <a:lnTo>
                    <a:pt x="284" y="526"/>
                  </a:lnTo>
                  <a:lnTo>
                    <a:pt x="265" y="543"/>
                  </a:lnTo>
                  <a:lnTo>
                    <a:pt x="265" y="543"/>
                  </a:lnTo>
                  <a:lnTo>
                    <a:pt x="248" y="563"/>
                  </a:lnTo>
                  <a:lnTo>
                    <a:pt x="231" y="583"/>
                  </a:lnTo>
                  <a:lnTo>
                    <a:pt x="218" y="605"/>
                  </a:lnTo>
                  <a:lnTo>
                    <a:pt x="206" y="629"/>
                  </a:lnTo>
                  <a:lnTo>
                    <a:pt x="202" y="641"/>
                  </a:lnTo>
                  <a:lnTo>
                    <a:pt x="198" y="654"/>
                  </a:lnTo>
                  <a:lnTo>
                    <a:pt x="195" y="667"/>
                  </a:lnTo>
                  <a:lnTo>
                    <a:pt x="191" y="680"/>
                  </a:lnTo>
                  <a:lnTo>
                    <a:pt x="189" y="693"/>
                  </a:lnTo>
                  <a:lnTo>
                    <a:pt x="187" y="706"/>
                  </a:lnTo>
                  <a:lnTo>
                    <a:pt x="186" y="720"/>
                  </a:lnTo>
                  <a:lnTo>
                    <a:pt x="186" y="734"/>
                  </a:lnTo>
                  <a:lnTo>
                    <a:pt x="186" y="734"/>
                  </a:lnTo>
                  <a:lnTo>
                    <a:pt x="186" y="748"/>
                  </a:lnTo>
                  <a:lnTo>
                    <a:pt x="187" y="761"/>
                  </a:lnTo>
                  <a:lnTo>
                    <a:pt x="189" y="775"/>
                  </a:lnTo>
                  <a:lnTo>
                    <a:pt x="191" y="788"/>
                  </a:lnTo>
                  <a:lnTo>
                    <a:pt x="195" y="802"/>
                  </a:lnTo>
                  <a:lnTo>
                    <a:pt x="198" y="815"/>
                  </a:lnTo>
                  <a:lnTo>
                    <a:pt x="202" y="826"/>
                  </a:lnTo>
                  <a:lnTo>
                    <a:pt x="206" y="840"/>
                  </a:lnTo>
                  <a:lnTo>
                    <a:pt x="218" y="862"/>
                  </a:lnTo>
                  <a:lnTo>
                    <a:pt x="231" y="885"/>
                  </a:lnTo>
                  <a:lnTo>
                    <a:pt x="248" y="906"/>
                  </a:lnTo>
                  <a:lnTo>
                    <a:pt x="265" y="925"/>
                  </a:lnTo>
                  <a:lnTo>
                    <a:pt x="265" y="925"/>
                  </a:lnTo>
                  <a:lnTo>
                    <a:pt x="284" y="943"/>
                  </a:lnTo>
                  <a:lnTo>
                    <a:pt x="304" y="958"/>
                  </a:lnTo>
                  <a:lnTo>
                    <a:pt x="327" y="971"/>
                  </a:lnTo>
                  <a:lnTo>
                    <a:pt x="351" y="983"/>
                  </a:lnTo>
                  <a:lnTo>
                    <a:pt x="363" y="987"/>
                  </a:lnTo>
                  <a:lnTo>
                    <a:pt x="375" y="992"/>
                  </a:lnTo>
                  <a:lnTo>
                    <a:pt x="388" y="996"/>
                  </a:lnTo>
                  <a:lnTo>
                    <a:pt x="401" y="998"/>
                  </a:lnTo>
                  <a:lnTo>
                    <a:pt x="414" y="1001"/>
                  </a:lnTo>
                  <a:lnTo>
                    <a:pt x="428" y="1002"/>
                  </a:lnTo>
                  <a:lnTo>
                    <a:pt x="442" y="1003"/>
                  </a:lnTo>
                  <a:lnTo>
                    <a:pt x="455" y="1003"/>
                  </a:lnTo>
                  <a:lnTo>
                    <a:pt x="455" y="1003"/>
                  </a:lnTo>
                  <a:lnTo>
                    <a:pt x="469" y="1003"/>
                  </a:lnTo>
                  <a:lnTo>
                    <a:pt x="483" y="1002"/>
                  </a:lnTo>
                  <a:lnTo>
                    <a:pt x="496" y="1001"/>
                  </a:lnTo>
                  <a:lnTo>
                    <a:pt x="509" y="998"/>
                  </a:lnTo>
                  <a:lnTo>
                    <a:pt x="522" y="996"/>
                  </a:lnTo>
                  <a:lnTo>
                    <a:pt x="535" y="992"/>
                  </a:lnTo>
                  <a:lnTo>
                    <a:pt x="548" y="987"/>
                  </a:lnTo>
                  <a:lnTo>
                    <a:pt x="560" y="983"/>
                  </a:lnTo>
                  <a:lnTo>
                    <a:pt x="584" y="971"/>
                  </a:lnTo>
                  <a:lnTo>
                    <a:pt x="606" y="958"/>
                  </a:lnTo>
                  <a:lnTo>
                    <a:pt x="627" y="943"/>
                  </a:lnTo>
                  <a:lnTo>
                    <a:pt x="646" y="925"/>
                  </a:lnTo>
                  <a:lnTo>
                    <a:pt x="646" y="925"/>
                  </a:lnTo>
                  <a:lnTo>
                    <a:pt x="663" y="906"/>
                  </a:lnTo>
                  <a:lnTo>
                    <a:pt x="679" y="885"/>
                  </a:lnTo>
                  <a:lnTo>
                    <a:pt x="693" y="862"/>
                  </a:lnTo>
                  <a:lnTo>
                    <a:pt x="704" y="840"/>
                  </a:lnTo>
                  <a:lnTo>
                    <a:pt x="709" y="826"/>
                  </a:lnTo>
                  <a:lnTo>
                    <a:pt x="713" y="815"/>
                  </a:lnTo>
                  <a:lnTo>
                    <a:pt x="717" y="802"/>
                  </a:lnTo>
                  <a:lnTo>
                    <a:pt x="720" y="788"/>
                  </a:lnTo>
                  <a:lnTo>
                    <a:pt x="722" y="775"/>
                  </a:lnTo>
                  <a:lnTo>
                    <a:pt x="724" y="761"/>
                  </a:lnTo>
                  <a:lnTo>
                    <a:pt x="725" y="748"/>
                  </a:lnTo>
                  <a:lnTo>
                    <a:pt x="725" y="734"/>
                  </a:lnTo>
                  <a:lnTo>
                    <a:pt x="725" y="734"/>
                  </a:lnTo>
                  <a:lnTo>
                    <a:pt x="725" y="720"/>
                  </a:lnTo>
                  <a:lnTo>
                    <a:pt x="724" y="706"/>
                  </a:lnTo>
                  <a:lnTo>
                    <a:pt x="722" y="693"/>
                  </a:lnTo>
                  <a:lnTo>
                    <a:pt x="720" y="680"/>
                  </a:lnTo>
                  <a:lnTo>
                    <a:pt x="717" y="667"/>
                  </a:lnTo>
                  <a:lnTo>
                    <a:pt x="713" y="654"/>
                  </a:lnTo>
                  <a:lnTo>
                    <a:pt x="709" y="641"/>
                  </a:lnTo>
                  <a:lnTo>
                    <a:pt x="704" y="629"/>
                  </a:lnTo>
                  <a:lnTo>
                    <a:pt x="693" y="605"/>
                  </a:lnTo>
                  <a:lnTo>
                    <a:pt x="679" y="583"/>
                  </a:lnTo>
                  <a:lnTo>
                    <a:pt x="663" y="563"/>
                  </a:lnTo>
                  <a:lnTo>
                    <a:pt x="646" y="543"/>
                  </a:lnTo>
                  <a:lnTo>
                    <a:pt x="646" y="5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实施变革管理计划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306100" y="3180423"/>
            <a:ext cx="3394996" cy="490334"/>
            <a:chOff x="4306100" y="3180423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4306100" y="318042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建立变革管理团队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537930" y="3670757"/>
            <a:ext cx="2931336" cy="2374592"/>
            <a:chOff x="4537930" y="3670757"/>
            <a:chExt cx="2931336" cy="2374592"/>
          </a:xfrm>
        </p:grpSpPr>
        <p:sp>
          <p:nvSpPr>
            <p:cNvPr id="36" name="TextBox 36"/>
            <p:cNvSpPr txBox="1"/>
            <p:nvPr/>
          </p:nvSpPr>
          <p:spPr>
            <a:xfrm>
              <a:off x="4537930" y="3670757"/>
              <a:ext cx="293133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组建专门的变革管理团队，负责推动组织架构优化的实施工作。该团队应具备丰富的管理经验和专业知识，能够有效地应对变革过程中出现的各种问题和挑战。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09307" y="3180423"/>
            <a:ext cx="3394996" cy="490334"/>
            <a:chOff x="1009307" y="3180423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1009307" y="318042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制定详细的实施计划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41137" y="3670757"/>
            <a:ext cx="2931336" cy="2374592"/>
            <a:chOff x="1241137" y="3670757"/>
            <a:chExt cx="2931336" cy="2374592"/>
          </a:xfrm>
        </p:grpSpPr>
        <p:sp>
          <p:nvSpPr>
            <p:cNvPr id="40" name="TextBox 40"/>
            <p:cNvSpPr txBox="1"/>
            <p:nvPr/>
          </p:nvSpPr>
          <p:spPr>
            <a:xfrm>
              <a:off x="1241137" y="3670757"/>
              <a:ext cx="293133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为确保组织架构优化的顺利实施，需要制定详细的实施计划，包括时间表、责任人、资源需求等。这将有助于确保变革过程的可控性和可预测性。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01096" y="3180423"/>
            <a:ext cx="3394996" cy="490334"/>
            <a:chOff x="7701096" y="3180423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01096" y="318042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加强员工沟通与培训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932926" y="3670757"/>
            <a:ext cx="2931336" cy="2374592"/>
            <a:chOff x="7932926" y="3670757"/>
            <a:chExt cx="2931336" cy="2374592"/>
          </a:xfrm>
        </p:grpSpPr>
        <p:sp>
          <p:nvSpPr>
            <p:cNvPr id="44" name="TextBox 44"/>
            <p:cNvSpPr txBox="1"/>
            <p:nvPr/>
          </p:nvSpPr>
          <p:spPr>
            <a:xfrm>
              <a:off x="7932926" y="3670757"/>
              <a:ext cx="293133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在组织架构优化过程中，需要加强与员工的沟通和培训。通过及时传递变革信息、解答员工疑问、提供必要的培训和支持，可以降低员工对变革的抵触情绪，提高变革的成功率。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战略思维在组织架构变革中应用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分析外部环境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关注政策变化、市场动态、技术进步等，识别外部机会与挑战。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评估内部能力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审视现有组织架构、资源配置、企业文化等，识别内部优势与不足。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明确变革目标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基于内外环境分析，确定组织架构变革的目标与方向。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识别变革需求与机会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组织架构创新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打破传统层级结构，设计扁平化、网络化、项目化等新型组织架构。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建立与新型组织架构相匹配的激励机制，激发员工积极性和创造力。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简化业务流程，提高决策效率和响应速度。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设计创新型组织架构方案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通过内部沟通、培训等方式，让员工理解变革的必要性和意义。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变革宣导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鼓励员工参与变革方案的制定和实施，增强员工的归属感和责任感。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员工参与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发挥领导者的作用，积极引导和推动变革，营造积极的变革氛围。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变革领导力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推动员工参与和支持变革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根据评估结果，及时调整变革方案，持续改进和优化组织架构。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经验总结与分享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总结变革过程中的经验教训，为未来的组织发展提供借鉴和参考。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变革效果评估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设定评估指标和方法，对变革后的组织绩效、员工满意度等进行定期评估。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评估变革效果并持续改进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https://d.book118.com/366022040123010050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2024-09-15T19:09:10.917</cp:lastPrinted>
  <dcterms:created xsi:type="dcterms:W3CDTF">2024-09-15T11:09:10Z</dcterms:created>
  <dcterms:modified xsi:type="dcterms:W3CDTF">2024-09-15T11:09:13Z</dcterms:modified>
</cp:coreProperties>
</file>