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3A68191-C463-4763-B4F6-BB2AA715AD3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3FBC9-4611-401F-8913-E8441A27E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8D7C8-8FE3-4F0E-8FA4-B682FDF90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5FA67-9397-4AD6-B7F2-2717AD32C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C2EFB-0A8C-4D23-890F-02C0AA788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F22BA-2121-46BC-B866-0771672C6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2DA3F-4D69-4719-8D9B-5E2531427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AB51D3-3109-4CCE-98CB-19707F6AA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66113-5580-4DD9-91F9-050BAFA71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B6AD9-ED56-4C1E-AF27-865054A18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C4F9C-B755-4A38-A893-DE1FFB5A6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0A930-CF7D-4C21-88EF-DCB9D3591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31A1C6-0E1B-4449-8D5F-800D243678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5F770B5-6D3F-41A8-9B4E-431FB9B9260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2220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培养专业的职场礼仪态度展现职场风采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培养专业的职场礼仪态度展现职场风采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穿着打扮的职场礼仪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沟通技巧与人际关系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商务社交礼仪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职场礼仪危机处理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培养专业的职场礼仪态度展现职场风采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职场礼仪的重要性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礼仪是职场成功的关键因素之一，良好的职场礼仪能够展现出一个人的专业素质和修养。在竞争激烈的职场环境中，建立良好的职场形象至关重要。树立良好职场形象不仅可以获得他人的尊重和认可，还能帮助我们更好地融入团队，提升事业发展的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穿着打扮的注意事项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选择合适的职业装，避免暴露和过于随意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保持整洁、干净，避免破损或褪色的衣物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注意颜色搭配、款式搭配，展现专业形象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合理搭配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建立良好的人际关系的技巧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尊重他人，关心同事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倾听他人意见，善于沟通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言谈举止的要求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言谈得体，不轻浮不粗鲁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掌握礼貌用语和客套话语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避免私人话题和过于个人化的交流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职场社交礼仪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尊重主人，遵守就餐礼仪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商务宴请的应对策略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礼仪是相互的，待人如何，就会得到同样的对待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礼尚往来的原则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如何树立良好的职场形象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不断提升自己的专业素质和职场能力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自我修养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勇于承担责任，积极主动地解决问题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积极进取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团队合作，互相支持，共同成长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穿着打扮的职场礼仪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着装礼仪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在职场中，不同场合有不同的着装要求，正确的着装能够展现出专业性和自信。选择合适的服装搭配是关键，要考虑颜色搭配、款式和整体印象。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化妆礼仪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如何化妆更加得体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淡妆突显职业魅力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在职场中化妆需要注意的细节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注意事项与技巧分享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配饰礼仪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配饰在职场上起着点睛之笔的作用，选择合适的配饰可以提升整体形象。不同配饰有不同的搭配技巧和作用，要根据不同场合进行选择和佩戴。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打造自信仪态的秘诀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自信心源于内心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正面积极的态度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个人形象管理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通过仪态举止展现专业形象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注意姿势和表达方式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职场礼仪重要性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如何通过礼仪赢得他人好感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建立良好的第一印象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职场礼仪直接影响职业发展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细节决定成败，职场礼仪关系着人际交往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促进良好人际关系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职场礼仪对于一个职业人士来说尤为重要。穿着打扮、化妆、配饰和个人形象管理都是展现专业形象的重要方面。通过良好的职场礼仪，可以展现职业魅力，树立自信形象，促进职业发展。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沟通技巧与人际关系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言谈举止礼仪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言谈举止在职场中非常重要，遵循礼貌原则可以有效提升职场形象。另外，学会避免冲突，并善于处理职场冲突，可以让沟通更加顺畅和有效。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聆听技巧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如何做一个善于倾听的职场人士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聆听对职场沟通的重要性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礼貌称谓和礼节用语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在职场中正确使用称谓和用语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学会礼貌用语的秘诀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秘诀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矛盾处理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掌握处理职场人际关系矛盾的方法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职场人际关系建立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和谐关系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如何建立和谐的职场人际关系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https://d.book118.com/366022202013010104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培养专业的职场礼仪态度展现职场风采</vt:lpstr>
      <vt:lpstr>目录</vt:lpstr>
      <vt:lpstr>第1章 培养专业的职场礼仪态度展现职场风采</vt:lpstr>
      <vt:lpstr> </vt:lpstr>
      <vt:lpstr>穿着打扮的注意事项</vt:lpstr>
      <vt:lpstr>沟通技巧的重要性</vt:lpstr>
      <vt:lpstr>职场社交礼仪</vt:lpstr>
      <vt:lpstr>如何树立良好的职场形象</vt:lpstr>
      <vt:lpstr>第2章 穿着打扮的职场礼仪</vt:lpstr>
      <vt:lpstr> </vt:lpstr>
      <vt:lpstr>化妆礼仪</vt:lpstr>
      <vt:lpstr> </vt:lpstr>
      <vt:lpstr>个人形象管理</vt:lpstr>
      <vt:lpstr>职场礼仪重要性</vt:lpstr>
      <vt:lpstr>总结</vt:lpstr>
      <vt:lpstr>第3章 沟通技巧与人际关系</vt:lpstr>
      <vt:lpstr> </vt:lpstr>
      <vt:lpstr>聆听技巧</vt:lpstr>
      <vt:lpstr>礼貌称谓和礼节用语</vt:lpstr>
      <vt:lpstr>职场人际关系建立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2024-09-29T14:53:58.084</cp:lastPrinted>
  <dcterms:created xsi:type="dcterms:W3CDTF">2024-09-29T06:53:58Z</dcterms:created>
  <dcterms:modified xsi:type="dcterms:W3CDTF">2024-09-29T06:54:00Z</dcterms:modified>
</cp:coreProperties>
</file>