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A2D20-4822-457E-AE50-714E75ED7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50ED0-1A0D-429C-9CBD-D6D3158B1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AE6BC-3143-4FF9-8725-98E0A7BEA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3ED00-6ABB-45E0-9548-4DE3B1858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FD0A11-F6E5-40A1-97E8-4D0A50EF1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8949D3-31AD-4F47-B1B7-A9D9A27FC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45BC4D-CA69-4AAF-90A4-7ABD5BA7F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441EF-6385-4AEA-8E6C-47F26CFFF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4C8D8-F18D-43A6-8C38-101364F89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DBE3D-53EA-46BC-B35D-4386725B7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4A558-1B34-4FE4-9317-DE67ED1F1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240550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水工建筑物设施施工质量验收规范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不合格项处理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质量保证与维护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确保水工建筑物设施的施工质量符合国家和行业标准，保障工程安全和长期效益。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促进水工建筑行业的健康发展，提高工程质量水平。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368" b="736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规范施工过程和验收程序，降低工程质量风险。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提高水工建筑物设施的施工质量和安全性能，减少安全隐患。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促进水工建筑行业的规范化发展，提升行业整体形象。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统一验收标准和程序，增强工程质量监管的可操作性。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为水工建筑物设施的长期运营和维护提供保障，延长工程使用寿命。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122" b="212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942" b="194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验收规范的意义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施工队伍资质审核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施工队伍应具备相应的资质和经验，能够胜任水工建筑物的施工任务。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资质审核应包括施工队伍的技术水平、人员配备、设备配置等方面，确保其具备完成施工任务的能力。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施工材料质量检查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用于水工建筑物的材料应符合相关标准和设计要求，确保其质量和性能符合要求。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材料质量检查应包括材料的质量证明文件、外观质量、尺寸偏差等方面的检查，确保材料质量可靠。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333" r="7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施工设备应处于良好工作状态，性能稳定可靠，能够满足施工需要。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设备检查与维护应包括设备的运行状况、安全防护装置、保养记录等方面的检查和维护，确保设备安全可靠。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施工设备检查与维护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按照规定的施工工艺流程进行操作，确保施工过程符合规范要求。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125" b="12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892" b="138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明确各项施工工艺的标准，包括材料、设备、操作方法等，确保施工质量稳定可靠。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对施工人员进行培训，确保他们掌握正确的施工工艺，提高施工质量。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施工工艺流程规范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建立完善的施工过程监督制度，对施工过程进行全程监控，及时发现并纠正问题。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建立定期检查制度，对已完成的施工部分进行检查，确保施工质量符合要求。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建立验收制度，对完成的施工部分进行验收，确保施工质量达到预期目标。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施工过程监督与检查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隐蔽工程完成后，应按照规定的验收程序进行验收，确保隐蔽工程质量符合要求。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隐蔽工程验收应符合国家相关标准和规范，确保隐蔽工程的安全性和可靠性。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验收过程中应做好记录，包括验收时间、验收人员、验收结果等，以便于后期追溯和查询。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验收记录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隐蔽工程验收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https://d.book118.com/366024055030010054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2024-09-21T03:43:03.606</cp:lastPrinted>
  <dcterms:created xsi:type="dcterms:W3CDTF">2024-09-20T19:43:03Z</dcterms:created>
  <dcterms:modified xsi:type="dcterms:W3CDTF">2024-09-20T19:43:05Z</dcterms:modified>
</cp:coreProperties>
</file>