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FF2F99-B5F1-46DF-842F-8EF9B9F912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0A8991-06E9-4C74-9E65-4CA3FC4398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70BF6C-8121-46E0-8C33-D1833B385B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7D0DE0-2C36-49FE-8A9A-AD24C7D9D9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311E9C6-9BFC-406D-AE0C-56A4E8D8DA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1A8730F-6432-40FB-AD5F-13A8558757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5A71B0D-6D2F-4F87-A34E-C6A3A8A1C5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763D48-7672-430F-8BA6-0A00A77554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EB25B3-2081-4EF7-B563-5A40274DC0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ACC8AB-B099-45A8-81D7-D9B982C0AA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5E4FF5-EB4F-4CDE-8BF5-3629A8A579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19.jpeg" /><Relationship Id="rId6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6025230021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443552" y="5298017"/>
            <a:ext cx="309880" cy="4603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311557" y="3754267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4" name="AutoShape 4"/>
          <p:cNvSpPr/>
          <p:nvPr/>
        </p:nvSpPr>
        <p:spPr>
          <a:xfrm>
            <a:off x="1311557" y="1950146"/>
            <a:ext cx="9400476" cy="1714909"/>
          </a:xfrm>
          <a:prstGeom prst="rect">
            <a:avLst/>
          </a:prstGeom>
          <a:solidFill>
            <a:srgbClr val="FFFFFF">
              <a:alpha val="19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11557" y="2075454"/>
            <a:ext cx="9400476" cy="146429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950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护理人员应急预案培训心理紧急援助与心理康复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1311557" y="1848443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7" name="TextBox 7"/>
          <p:cNvSpPr txBox="1"/>
          <p:nvPr/>
        </p:nvSpPr>
        <p:spPr>
          <a:xfrm>
            <a:off x="3399708" y="4301515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155002" y="4301515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33375" y="3484033"/>
            <a:ext cx="3881973" cy="1001619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258959" y="2520951"/>
            <a:ext cx="2065299" cy="993775"/>
          </a:xfrm>
          <a:prstGeom prst="rect">
            <a:avLst/>
          </a:prstGeom>
          <a:solidFill>
            <a:srgbClr val="FFFFFF">
              <a:alpha val="18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23781" y="2516293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671623" y="1175236"/>
            <a:ext cx="6516705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应急预案培训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心理紧急援助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心理康复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实践案例分析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培训效果评估与总结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375" r="18375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护理人员作为医疗团队的重要成员，在应对突发事件如自然灾害、疫情爆发等时，需要具备相应的应急处理能力和心理素质。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应对突发事件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通过应急预案培训，护理人员能够更好地掌握紧急情况下的处理流程，提高护理质量和患者安全。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提升护理质量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在面对紧急事件时，护理人员自身也可能受到心理冲击。通过心理紧急援助与心理康复培训，能够帮助他们缓解压力、调整心态，更好地为患者提供服务。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促进心理健康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培训背景与目的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护理人员通常是患者遇到紧急情况时的第一接触者，他们需要迅速判断情况并采取相应的急救措施。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紧急情况下的第一反应者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在紧急事件中，护理人员不仅需要关注患者的身体状况，还需要提供必要的心理支持，帮助患者缓解焦虑和恐惧。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提供心理支持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护理人员需要与医生、药师等其他医疗团队成员紧密合作，确保患者在紧急情况下得到全面、有效的救治。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与医疗团队紧密合作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在面对紧急事件时，护理人员需要学会自我心理调适，同时与同事之间建立互助机制，共同应对压力和挑战。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自我心理调适与互助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护理人员角色与责任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应急预案培训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熟悉火灾应急流程，掌握火警报警、疏散患者、使用灭火器等关键步骤。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833" r="168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458" r="1645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医疗设备故障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92" r="16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了解地震时的安全避震位置，掌握组织患者紧急避险的方法和技巧。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能够迅速判断设备故障类型，采取相应措施，保障患者安全。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常见突发事件及应对流程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呼吸机、除颤仪等生命支持设备的应急使用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熟悉设备的操作流程和注意事项，能够在紧急情况下迅速启动和使用。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20833" r="20833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应急照明、疏散指示标识等的使用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了解应急照明和疏散指示标识的布局和使用方法，确保在紧急情况下能够正确引导患者疏散。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应急设备的日常保养与维护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掌握应急设备的日常保养和维护方法，确保设备始终处于良好状态。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应急设备使用与保养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与相关部门的协调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熟悉医院内部及外部相关部门的联系方式，建立有效的协调机制，确保在紧急情况下能够获得及时的支持和帮助。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与医生、护士及其他医护人员的协作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了解各自职责，建立有效的沟通机制，确保在紧急情况下能够迅速组成应急团队。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与患者及家属的沟通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掌握与患者及家属的沟通技巧，及时传递信息，减轻他们的恐慌和焦虑情绪。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团队协作与沟通技巧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心理紧急援助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护理人员常常面临工作压力，包括工作负荷过重、时间紧迫、工作环境不佳等。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8833" r="18833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工作压力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与同事、患者和家属之间的人际关系问题也可能给护理人员带来心理压力，如沟通不畅、冲突等。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人际关系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长期从事护理工作可能导致职业倦怠，表现为情感耗竭、去人格化和成就感降低等。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职业倦怠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护理人员心理压力来源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注意护理人员的情绪变化，如焦虑、抑郁、愤怒或情绪不稳定等。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1167" r="211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观察情绪变化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留意护理人员的行为表现，如工作效率下降、频繁出错、缺勤或迟到等。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评估行为表现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1667" r="21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关注护理人员的个人生活，如家庭问题、经济困难或人际关系紧张等。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了解个人生活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心理危机识别与评估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提供心理支持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情绪调节技巧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寻求专业帮助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建立支持系统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心理援助策略与方法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715" r="16715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倾听护理人员的烦恼和困惑，给予关心和支持，让他们感到被理解和接纳。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教授护理人员情绪调节技巧，如深呼吸、冥想和放松训练等，以缓解紧张和焦虑情绪。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鼓励护理人员寻求专业心理咨询或心理治疗，以获得更全面的心理支持和帮助。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建立护理人员之间的支持系统，鼓励他们互相交流、分享经验和情感支持。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https://d.book118.com/366025230021010042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2024-09-09T08:47:03.207</cp:lastPrinted>
  <dcterms:created xsi:type="dcterms:W3CDTF">2024-09-09T00:47:03Z</dcterms:created>
  <dcterms:modified xsi:type="dcterms:W3CDTF">2024-09-09T00:47:05Z</dcterms:modified>
</cp:coreProperties>
</file>