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39E9E1-1365-41CB-AEAC-1D7984C3F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B8159D-59DB-4D42-B831-5EB06E55B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E715C8-7E65-4316-AAE2-570C1B302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BC5B2E-B5DF-4E7C-8494-3C1117D028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BC7454-E65B-4AEA-8370-43C5814D4E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4C5D6C-4D11-4A61-9400-B43F3C2B18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E5EA2F-3692-4DD4-A554-BFBACF4144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F17398-3AFC-417E-9878-C161CCD8DE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CF64C1-C844-4F48-BFBB-363DD52F9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0C7A0-C81D-447C-A08E-A745D3016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0611F1-ECA6-4814-8884-BFCCE0010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03012023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旅游文创消费人群分析报告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旅游文创消费市场概述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旅游文创消费人群特征分析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旅游文创消费需求与偏好分析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旅游文创消费市场机会与挑战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旅游文创产品创新与开发建议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随着文化旅游市场的快速发展，旅游文创消费逐渐成为新的消费热点。为了更好地了解旅游文创消费人群的特点和需求，本报告旨在进行分析和研究。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通过对旅游文创消费人群的深入分析，为相关企业和政府部门提供决策依据，推动旅游文创产业的健康发展。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本报告主要针对旅游文创消费人群的年龄、性别、职业、收入、消费习惯、购买动机等方面进行分析。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采用问卷调查、数据挖掘、统计分析等多种方法，结合实际案例和专家访谈，对旅游文创消费人群进行全面深入的研究。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旅游文创消费市场概述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指以文化创意为核心，结合旅游特色和市场需求，通过创意设计、制作和销售，满足旅游消费者精神文化需求的商品和服务。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包括旅游纪念品、旅游工艺品、旅游文化体验活动等。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旅游文创产品定义与分类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旅游文创产品分类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旅游文创产品定义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361" r="236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338" b="33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17" b="191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旅游文创消费市场现状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随着旅游业的发展和消费者对旅游体验的追求，旅游文创消费市场呈现出快速增长的态势。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消费群体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以年轻人为主要消费群体，他们注重个性化和独特性的消费体验，愿意为有创意和文化内涵的产品和服务买单。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消费特点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旅游文创消费具有明显的地域性和文化性特点，消费者更倾向于选择具有当地特色的文创产品和体验活动。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随着消费者对个性化、独特性需求的增加，旅游文创产品将更加注重定制化和个性化设计。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个性化、定制化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文化体验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线上线下融合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旅游文创消费将更加注重文化体验，包括参与当地民俗活动、品尝当地特色美食等。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线上平台将与线下实体店相结合，为消费者提供更加便捷和丰富的旅游文创消费体验。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旅游文创消费市场发展趋势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旅游文创消费人群特征分析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旅游文创消费人群主要集中在25-45岁之间，这部分人群具有较高的消费能力和较强的旅游意愿。同时，18-24岁年轻人也逐渐成为旅游文创消费的重要力量，他们追求个性化和独特体验，对旅游文创产品有较高的兴趣和购买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年龄分布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女性在旅游文创消费中占据主导地位，她们更注重旅游的文化和创意价值，倾向于购买具有特色和艺术性的文创产品。男性则更注重旅游的实用性和体验性，对文创产品的需求相对较少。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性别分布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年龄与性别分布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旅游文创消费人群主要集中在大城市和经济发达地区，这些地区居民收入水平较高，有更多的机会和需求去旅游和购买文创产品。同时，旅游胜地周边城市和地区的居民也具有较强的旅游文创消费意愿。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消费习惯</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旅游文创消费人群通常具有较强的品牌意识和个性化需求，他们更愿意选择知名品牌和有特色的文创产品。在购买渠道上，他们更倾向于线上购买，通过电商平台或旅游网站购买旅游文创产品。此外，线下实体店购买也是重要的消费渠道，尤其是对于有特色和体验感的文创产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地域分布</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地域分布与消费习惯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旅游文创消费人群通常追求个性化和独特体验，他们希望通过购买具有当地特色的文创产品来展示自己的品味和个性。同时，他们也注重情感和感官体验，对具有情感和艺术价值的产品有更高的购买意愿。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消费心理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旅游文创消费者的主要动机包括纪念和收藏、送礼、装饰和提升生活品质等。他们购买文创产品不仅是为了满足自己的审美和情感需求，也是为了通过赠送给亲朋好友或作为自己收藏的方式来保留美好的回忆和体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消费动机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消费心理与动机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旅游文创消费需求与偏好分析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https://d.book118.com/366030120234010040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2024-09-07T12:50:32.291</cp:lastPrinted>
  <dcterms:created xsi:type="dcterms:W3CDTF">2024-09-07T04:50:32Z</dcterms:created>
  <dcterms:modified xsi:type="dcterms:W3CDTF">2024-09-07T04:50:34Z</dcterms:modified>
</cp:coreProperties>
</file>