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1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93A3B-C020-47BC-BB9D-FC0688072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990B8-7F71-4FB5-AECD-67E778DE0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145DA-ED25-413B-8B25-DD4E432C6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28E5B-F058-4CD7-AA31-CF520CB0E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624470-B7E1-43A5-8296-2C73887F5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27F92-992B-4011-8BBD-D97E2255A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6606DF-3809-46C5-915B-FA0CF9FC7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58A0E-2CF9-4638-B487-1D38FB644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C76F9-479C-451F-BC9B-EF02122E3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E3973-F22E-4532-8D1A-01DDE0ACE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577BD-F82C-4652-B46B-038314EC4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9" name="图片 53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61" name="VCG21137462054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74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VCG41N156437283" descr="图片包含 游戏机, 停止, 食物  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5" name="图片 8" descr="图片包含 地图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4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6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8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67" name="图片 7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69" name="图片 6" descr="图片包含 地图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71" name="图片 6" descr="图片包含 地图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3" name="图片 40" descr="图片包含 地图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5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77" name="图片 51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图片 50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2097181" name="图片 45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1048716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18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3" name="图片 32" descr="图片包含 游戏机, 停止, 食物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1048720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0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2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4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5" name="图片 2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87" name="图片 24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36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2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1" name="图片 24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4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58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0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2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5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7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7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2097199" name="图片 35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78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35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3" name="图片 37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5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7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80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9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820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211" name="图片 12" descr="图片包含 地图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图片包含 地图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5" name="图片 12" descr="图片包含 地图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654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6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8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0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2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1048670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170" r:id="rId2"/>
    <p:sldLayoutId id="2147491171" r:id="rId3"/>
    <p:sldLayoutId id="2147491172" r:id="rId4"/>
    <p:sldLayoutId id="2147491173" r:id="rId5"/>
    <p:sldLayoutId id="2147491174" r:id="rId6"/>
    <p:sldLayoutId id="2147491175" r:id="rId7"/>
    <p:sldLayoutId id="2147491176" r:id="rId8"/>
    <p:sldLayoutId id="2147491177" r:id="rId9"/>
    <p:sldLayoutId id="2147491178" r:id="rId10"/>
    <p:sldLayoutId id="214749117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30232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汇报人：PPT</a:t>
            </a:r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1048650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latin typeface="汉仪细秀体简 L"/>
                <a:ea typeface="汉仪细秀体简 L"/>
              </a:rPr>
              <a:t>万紫千红的花PPT课件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1048652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任意多边形: 形状 11"/>
          <p:cNvSpPr/>
          <p:nvPr>
            <p:custDataLst>
              <p:tags r:id="rId4"/>
            </p:custDataLst>
          </p:nvPr>
        </p:nvSpPr>
        <p:spPr>
          <a:xfrm>
            <a:off x="2380298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0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26520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2" name="序号"/>
          <p:cNvSpPr txBox="1"/>
          <p:nvPr>
            <p:custDataLst>
              <p:tags r:id="rId6"/>
            </p:custDataLst>
          </p:nvPr>
        </p:nvSpPr>
        <p:spPr>
          <a:xfrm>
            <a:off x="2685248" y="10835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4" name="标题"/>
          <p:cNvSpPr txBox="1"/>
          <p:nvPr>
            <p:custDataLst>
              <p:tags r:id="rId7"/>
            </p:custDataLst>
          </p:nvPr>
        </p:nvSpPr>
        <p:spPr>
          <a:xfrm>
            <a:off x="2447925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目录标题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6" name="任意多边形: 形状 11"/>
          <p:cNvSpPr/>
          <p:nvPr>
            <p:custDataLst>
              <p:tags r:id="rId8"/>
            </p:custDataLst>
          </p:nvPr>
        </p:nvSpPr>
        <p:spPr>
          <a:xfrm>
            <a:off x="474408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8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502061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063777" y="10835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2" name="标题"/>
          <p:cNvSpPr txBox="1"/>
          <p:nvPr>
            <p:custDataLst>
              <p:tags r:id="rId11"/>
            </p:custDataLst>
          </p:nvPr>
        </p:nvSpPr>
        <p:spPr>
          <a:xfrm>
            <a:off x="4812030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课件封面与导言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4" name="任意多边形: 形状 11"/>
          <p:cNvSpPr/>
          <p:nvPr>
            <p:custDataLst>
              <p:tags r:id="rId12"/>
            </p:custDataLst>
          </p:nvPr>
        </p:nvSpPr>
        <p:spPr>
          <a:xfrm>
            <a:off x="711263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6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73891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8" name="序号"/>
          <p:cNvSpPr txBox="1"/>
          <p:nvPr>
            <p:custDataLst>
              <p:tags r:id="rId14"/>
            </p:custDataLst>
          </p:nvPr>
        </p:nvSpPr>
        <p:spPr>
          <a:xfrm>
            <a:off x="7419627" y="10962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0" name="标题"/>
          <p:cNvSpPr txBox="1"/>
          <p:nvPr>
            <p:custDataLst>
              <p:tags r:id="rId15"/>
            </p:custDataLst>
          </p:nvPr>
        </p:nvSpPr>
        <p:spPr>
          <a:xfrm>
            <a:off x="7180580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花的概述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2" name="任意多边形: 形状 11"/>
          <p:cNvSpPr/>
          <p:nvPr>
            <p:custDataLst>
              <p:tags r:id="rId16"/>
            </p:custDataLst>
          </p:nvPr>
        </p:nvSpPr>
        <p:spPr>
          <a:xfrm>
            <a:off x="1422718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4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1699252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6" name="序号"/>
          <p:cNvSpPr txBox="1"/>
          <p:nvPr>
            <p:custDataLst>
              <p:tags r:id="rId18"/>
            </p:custDataLst>
          </p:nvPr>
        </p:nvSpPr>
        <p:spPr>
          <a:xfrm>
            <a:off x="1730617" y="388260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8" name="标题"/>
          <p:cNvSpPr txBox="1"/>
          <p:nvPr>
            <p:custDataLst>
              <p:tags r:id="rId19"/>
            </p:custDataLst>
          </p:nvPr>
        </p:nvSpPr>
        <p:spPr>
          <a:xfrm>
            <a:off x="1490345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万紫千红的花的特色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0" name="任意多边形: 形状 11"/>
          <p:cNvSpPr/>
          <p:nvPr>
            <p:custDataLst>
              <p:tags r:id="rId20"/>
            </p:custDataLst>
          </p:nvPr>
        </p:nvSpPr>
        <p:spPr>
          <a:xfrm>
            <a:off x="3636963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2" name="任意多边形: 形状 38"/>
          <p:cNvSpPr/>
          <p:nvPr>
            <p:custDataLst>
              <p:tags r:id="rId21"/>
            </p:custDataLst>
          </p:nvPr>
        </p:nvSpPr>
        <p:spPr>
          <a:xfrm rot="5400000">
            <a:off x="3913497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4" name="序号"/>
          <p:cNvSpPr txBox="1"/>
          <p:nvPr>
            <p:custDataLst>
              <p:tags r:id="rId22"/>
            </p:custDataLst>
          </p:nvPr>
        </p:nvSpPr>
        <p:spPr>
          <a:xfrm>
            <a:off x="3949398" y="3870814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伍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6" name="标题"/>
          <p:cNvSpPr txBox="1"/>
          <p:nvPr>
            <p:custDataLst>
              <p:tags r:id="rId23"/>
            </p:custDataLst>
          </p:nvPr>
        </p:nvSpPr>
        <p:spPr>
          <a:xfrm>
            <a:off x="3704590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花的组成结构与功能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8" name="任意多边形: 形状 11"/>
          <p:cNvSpPr/>
          <p:nvPr>
            <p:custDataLst>
              <p:tags r:id="rId24"/>
            </p:custDataLst>
          </p:nvPr>
        </p:nvSpPr>
        <p:spPr>
          <a:xfrm>
            <a:off x="8065453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0" name="任意多边形: 形状 38"/>
          <p:cNvSpPr/>
          <p:nvPr>
            <p:custDataLst>
              <p:tags r:id="rId25"/>
            </p:custDataLst>
          </p:nvPr>
        </p:nvSpPr>
        <p:spPr>
          <a:xfrm rot="5400000">
            <a:off x="8341987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2" name="序号"/>
          <p:cNvSpPr txBox="1"/>
          <p:nvPr>
            <p:custDataLst>
              <p:tags r:id="rId26"/>
            </p:custDataLst>
          </p:nvPr>
        </p:nvSpPr>
        <p:spPr>
          <a:xfrm>
            <a:off x="8385145" y="3878071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柒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4" name="标题"/>
          <p:cNvSpPr txBox="1"/>
          <p:nvPr>
            <p:custDataLst>
              <p:tags r:id="rId27"/>
            </p:custDataLst>
          </p:nvPr>
        </p:nvSpPr>
        <p:spPr>
          <a:xfrm>
            <a:off x="8133080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如何养护花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6" name="任意多边形: 形状 11"/>
          <p:cNvSpPr/>
          <p:nvPr>
            <p:custDataLst>
              <p:tags r:id="rId28"/>
            </p:custDataLst>
          </p:nvPr>
        </p:nvSpPr>
        <p:spPr>
          <a:xfrm>
            <a:off x="5851208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8" name="任意多边形: 形状 38"/>
          <p:cNvSpPr/>
          <p:nvPr>
            <p:custDataLst>
              <p:tags r:id="rId29"/>
            </p:custDataLst>
          </p:nvPr>
        </p:nvSpPr>
        <p:spPr>
          <a:xfrm rot="5400000">
            <a:off x="6127742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900" name="序号"/>
          <p:cNvSpPr txBox="1"/>
          <p:nvPr>
            <p:custDataLst>
              <p:tags r:id="rId30"/>
            </p:custDataLst>
          </p:nvPr>
        </p:nvSpPr>
        <p:spPr>
          <a:xfrm>
            <a:off x="6162736" y="387625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902" name="标题"/>
          <p:cNvSpPr txBox="1"/>
          <p:nvPr>
            <p:custDataLst>
              <p:tags r:id="rId31"/>
            </p:custDataLst>
          </p:nvPr>
        </p:nvSpPr>
        <p:spPr>
          <a:xfrm>
            <a:off x="5918835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花的价值与应用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3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章节标题</a:t>
            </a:r>
            <a:endParaRPr lang="zh-CN" altLang="en-US"/>
          </a:p>
        </p:txBody>
      </p:sp>
      <p:sp>
        <p:nvSpPr>
          <p:cNvPr id="104894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课件封面与导言</a:t>
            </a:r>
            <a:endParaRPr lang="zh-CN" altLang="en-US"/>
          </a:p>
        </p:txBody>
      </p:sp>
      <p:sp>
        <p:nvSpPr>
          <p:cNvPr id="104899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第二章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封面设计</a:t>
            </a:r>
            <a:endParaRPr lang="zh-CN" altLang="en-US"/>
          </a:p>
        </p:txBody>
      </p:sp>
      <p:sp>
        <p:nvSpPr>
          <p:cNvPr id="1049042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主题：万紫千红的花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背景：选择与主题相关的背景图片，如花海、花园等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标题：使用醒目的字体和颜色，突出主题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副标题：可以添加一些与主题相关的副标题，如“花的世界”、“花的魅力”等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设计元素：可以添加一些与主题相关的设计元素，如花瓣、花蕾、蝴蝶等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布局：合理布局，确保封面内容清晰、有序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欢迎语与导言</a:t>
            </a:r>
            <a:endParaRPr lang="zh-CN" altLang="en-US"/>
          </a:p>
        </p:txBody>
      </p:sp>
      <p:sp>
        <p:nvSpPr>
          <p:cNvPr id="104913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4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欢迎语：欢迎来到万紫千红的花世界，让我们一起探索花的美丽与神奇！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导言：本PPT将带领大家走进花的世界，了解花的种类、生长环境、花语以及花的文化意义等。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课程目标：通过本PPT的学习，希望大家能更好地了解花的知识，提高对大自然的热爱和保护意识。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课程内容：本PPT将分为四个部分，分别是花的种类、生长环境、花语和文化意义。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花的概述</a:t>
            </a:r>
            <a:endParaRPr lang="zh-CN" altLang="en-US"/>
          </a:p>
        </p:txBody>
      </p:sp>
      <p:sp>
        <p:nvSpPr>
          <p:cNvPr id="104921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第三章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花的定义与分类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花的生长环境与特点</a:t>
            </a:r>
            <a:endParaRPr lang="zh-CN" altLang="en-US"/>
          </a:p>
        </p:txBody>
      </p:sp>
      <p:sp>
        <p:nvSpPr>
          <p:cNvPr id="1049320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光照：需要充足的阳光，但也能适应半阴环境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水分：需要适量的水分，但也能耐旱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土壤：需要肥沃、疏松、排水良好的土壤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温度：适应不同的温度范围，但大多数花卉喜欢温暖湿润的环境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形态：花朵颜色丰富，形态各异，具有很高的观赏价值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花期：不同花卉的花期不同，有的全年开花，有的只在特定季节开花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世界各地的花文化</a:t>
            </a:r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中国：牡丹、梅花、荷花等，象征富贵、高洁、纯洁等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日本：樱花、菊花等，象征美丽、纯洁、坚韧等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印度：莲花、茉莉花等，象征纯洁、美丽、爱情等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欧洲：玫瑰、郁金香等，象征爱情、友谊、高贵等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非洲：非洲紫罗兰、非洲菊等，象征热情、活力、希望等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美洲：向日葵、兰花等，象征阳光、希望、友谊等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万紫千红的花的特色</a:t>
            </a:r>
            <a:endParaRPr lang="zh-CN" altLang="en-US"/>
          </a:p>
        </p:txBody>
      </p:sp>
      <p:sp>
        <p:nvSpPr>
          <p:cNvPr id="104946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第四章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花的多样性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花的美丽与魅力</a:t>
            </a:r>
            <a:endParaRPr lang="zh-CN" altLang="en-US"/>
          </a:p>
        </p:txBody>
      </p:sp>
      <p:sp>
        <p:nvSpPr>
          <p:cNvPr id="10495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色彩丰富：万紫千红，色彩斑斓，给人以视觉享受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形态各异：各种花卉形态各异，具有独特的美感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香气扑鼻：许多花卉具有独特的香气，令人心旷神怡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寓意深刻：许多花卉具有深刻的寓意，如玫瑰代表爱情，百合代表纯洁等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花的寓意与象征意义</a:t>
            </a:r>
            <a:endParaRPr lang="zh-CN" altLang="en-US"/>
          </a:p>
        </p:txBody>
      </p:sp>
      <p:sp>
        <p:nvSpPr>
          <p:cNvPr id="10496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万紫千红：寓意着五彩缤纷，象征着生活的丰富多彩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花语：每种花都有其独特的花语，如玫瑰代表爱情，百合代表纯洁，康乃馨代表母爱等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象征意义：花可以象征美好的事物，如幸福、爱情、友谊等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寓意与象征意义的应用：在文学、艺术、设计中，花常常被用来表达寓意和象征意义，如诗歌、绘画、广告等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https://d.book118.com/366030232242010050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2"/>
  <p:tag name="KSO_WM_UNIT_INDEX" val="1_1_2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2"/>
  <p:tag name="KSO_WM_UNIT_INDEX" val="1_2_2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2"/>
  <p:tag name="KSO_WM_UNIT_INDEX" val="1_3_2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2"/>
  <p:tag name="KSO_WM_UNIT_INDEX" val="1_4_2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2"/>
  <p:tag name="KSO_WM_UNIT_INDEX" val="1_5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1"/>
  <p:tag name="KSO_WM_UNIT_INDEX" val="1_7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3"/>
  <p:tag name="KSO_WM_UNIT_INDEX" val="1_7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2"/>
  <p:tag name="KSO_WM_UNIT_INDEX" val="1_7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3"/>
  <p:tag name="KSO_WM_UNIT_INDEX" val="1_6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2"/>
  <p:tag name="KSO_WM_UNIT_INDEX" val="1_6_2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四章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Office Theme</vt:lpstr>
      <vt:lpstr>万紫千红的花PPT课件</vt:lpstr>
      <vt:lpstr>目录</vt:lpstr>
      <vt:lpstr>章节标题</vt:lpstr>
      <vt:lpstr>课件封面与导言</vt:lpstr>
      <vt:lpstr>封面设计</vt:lpstr>
      <vt:lpstr>欢迎语与导言</vt:lpstr>
      <vt:lpstr>花的概述</vt:lpstr>
      <vt:lpstr>花的定义与分类</vt:lpstr>
      <vt:lpstr>花的生长环境与特点</vt:lpstr>
      <vt:lpstr>世界各地的花文化</vt:lpstr>
      <vt:lpstr>万紫千红的花的特色</vt:lpstr>
      <vt:lpstr>花的多样性</vt:lpstr>
      <vt:lpstr>花的美丽与魅力</vt:lpstr>
      <vt:lpstr>花的寓意与象征意义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2024-09-16T12:42:47.292</cp:lastPrinted>
  <dcterms:created xsi:type="dcterms:W3CDTF">2024-09-16T04:42:47Z</dcterms:created>
  <dcterms:modified xsi:type="dcterms:W3CDTF">2024-09-16T04:42:50Z</dcterms:modified>
</cp:coreProperties>
</file>