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8B3A3-4946-48BB-B55D-4BBD2BAB5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E2381-6337-40D0-B9C8-FD82EEC96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D6223-0F00-4761-A9A0-00B60CEDD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DAFE39-3445-4BF0-BF99-C362B8D60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FE58F9-2DC1-4870-95A2-4DCD6B434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C10FDF-65DA-4CB1-A7A3-D29483E2C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BF37C4-2EA0-4928-A668-E8AA1688C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6331C6-9C38-4ED8-B657-8C9321360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F7AA9C-EA87-4808-B4F5-44DB5344E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E740A-50E3-4D6F-9970-6C3DB39B5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37BF1-31A6-4B7F-B998-5484C36CA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0331212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先进企业制度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先进企业制度的概述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先进企业制度的核心理念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先进企业制度的实践与应用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先进企业制度的优势与挑战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先进企业制度的案例研究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先进企业制度的概述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先进企业制度是指适应现代市场经济要求，符合企业发展规律，具有中国特色的现代企业制度。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产权清晰、权责明确、政企分开、管理科学。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通过建立先进的企业制度，企业能够更好地适应市场变化，提高自身竞争力。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542" r="18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保障社会稳定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企业是经济发展的微观基础，建立先进的企业制度有助于推动整个国民经济的发展。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企业是社会的重要组成单元，其健康发展对于维护社会稳定具有重要意义。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先进企业制度的重要性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先进企业制度的演变历程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初步探索阶段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改革开放初期，企业开始尝试自主经营、自负盈亏，探索适应市场经济的企业制度。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改革深化阶段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20世纪90年代，企业改革进入深水区，政企分开、股份制改革等措施逐步推进。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现代企业制度建立阶段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21世纪初，中国加入WTO后，企业面临全球化竞争，现代企业制度逐步完善。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先进企业制度的核心理念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创新是企业发展的动力源泉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企业应鼓励员工积极创新，提供良好的创新环境和激励机制，以应对市场变化和竞争压力。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创新管理需要系统化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企业应建立一套完整的创新管理体系，包括创新战略制定、创新项目筛选、创新资源投入、创新成果转化等环节，以提高整体创新能力。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06" r="2240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https://d.book118.com/366033121204010102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2024-09-27T17:40:16.186</cp:lastPrinted>
  <dcterms:created xsi:type="dcterms:W3CDTF">2024-09-27T09:40:16Z</dcterms:created>
  <dcterms:modified xsi:type="dcterms:W3CDTF">2024-09-27T09:40:18Z</dcterms:modified>
</cp:coreProperties>
</file>