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5CA4DFA-1CD1-450B-AEDB-66DE1C0A34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4AEA40-5B4C-4A8D-BD98-454B031317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BB36BDA-83FA-4552-BA74-E8330004BA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80B23AD-C804-4166-BED6-860D9D90BB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5ECAD7-02B1-47B0-A158-74B3117B7E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5C4AA1-0008-4268-AA7F-5CC2BA4F3A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CD38ED8-C631-4AEE-87D4-31E3384D0A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5C70D4-E4CD-45E2-A8CF-C64DCB1285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A081CF-3709-4C7F-A27C-FAAB3C4A58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E9A95B-B603-4B71-8729-F6E26BAC7D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4C5993-1ABE-4411-9BDB-47110BF4B1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6035243235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世纪的服务突破课件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服务突破的背景与意义</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服务突破的关键要素</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服务突破的实施路径</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服务突破的案例分析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服务突破的未来展望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服务突破的背景与意义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随着科技的发展，消费者对服务的需求和期望也在不断变化，要求服务行业不断更新技术和业务模式。</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技术更新迅速</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市场上众多的服务提供者使得竞争压力大增，要求服务企业不断创新以保持竞争优势。</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竞争激烈</a:t>
            </a:r>
          </a:p>
        </p:txBody>
      </p:sp>
      <p:pic>
        <p:nvPicPr>
          <p:cNvPr id="10" name="Picture 10"/>
          <p:cNvPicPr>
            <a:picLocks noChangeAspect="1"/>
          </p:cNvPicPr>
          <p:nvPr/>
        </p:nvPicPr>
        <p:blipFill>
          <a:blip r:embed="rId3"/>
          <a:srcRect l="16000" r="160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088" r="1508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消费者对服务质量的要求越来越高，对服务提供者的监管和投诉也越来越多，要求服务企业更加注重消费者权益保护。</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消费者权益保护</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当前服务行业的挑战</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服务突破能够提供更高质量、更高效、更便捷的服务，满足消费者的需求和期望。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满足消费者需求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1084" r="11084"/>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提高企业竞争力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49" r="49"/>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推动行业发展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5167" b="151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通过服务突破，企业可以获得更多的竞争优势，提高市场份额和盈利能力。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服务突破有助于推动整个服务行业的进步和发展，提高行业的整体水平。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服务突破的必要性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5742" b="1574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9125" b="912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服务突破对行业的影响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促进创新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服务突破将激发更多的创新思维和业务模式，推动服务行业的发展和变革。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提高服务质量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服务突破将促进服务提供者提高服务质量，满足消费者的需求和期望。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增强企业竞争力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通过服务突破，企业将获得更多的竞争优势，提高市场地位和影响力。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服务突破的关键要素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技术创新是推动服务突破的核心驱动力，通过引入先进的技术和工具，提高服务效率和质量。</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科技的不断发展，越来越多的企业开始利用技术创新来提升服务水平。例如，利用人工智能、大数据、云计算等技术，实现服务的智能化、个性化、高效化。这些技术的应用不仅可以提高服务效率，降低成本，还能更好地满足客户需求，提升客户满意度。</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客户体验优化是服务突破的关键，通过深入了解客户需求，优化服务流程和交互方式，提高客户满意度。</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客户体验是衡量服务水平的重要标准，优质的客户体验能为企业赢得口碑和忠诚度。企业应深入了解客户需求，优化服务流程，简化操作步骤，提高服务响应速度。同时，通过设计人性化的交互界面、提供个性化的服务等方式，提升客户体验，使客户更加愿意选择企业的服务。</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客户体验优化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组织变革是实现服务突破的必要条件，通过调整组织结构、优化管理流程、强化团队协作等方式，提高组织的服务能力。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传统的组织结构和管理模式往往难以适应快速变化的市场环境和服务需求。企业应积极推动组织变革，调整组织结构，使其更加扁平化、灵活和高效。同时，优化管理流程，减少冗余环节，提高决策效率和执行力。此外，强化团队协作，促进跨部门沟通与合作，形成良好的服务氛围和企业文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组织变革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https://d.book118.com/366035243235010031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2024-08-30T17:50:20.116</cp:lastPrinted>
  <dcterms:created xsi:type="dcterms:W3CDTF">2024-08-30T09:50:20Z</dcterms:created>
  <dcterms:modified xsi:type="dcterms:W3CDTF">2024-08-30T09:50:22Z</dcterms:modified>
</cp:coreProperties>
</file>