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2F07E-4537-4956-A922-C0BE706C9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89402-FE2B-4648-9F76-8492FDEB1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1BB97-70DD-4020-A2B5-B49100A5C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D50B6-EBDC-49EA-B7F1-6FE31169B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413688-2434-439F-B7D2-81F86EDDF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A327A8-B752-40C5-9B00-4E6D71958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FA1C8C-17A3-4329-A02D-D6DC6D290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CBB15B-F221-41CB-9B39-5E1917D83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86F8C9-4EB4-4897-AB92-23102BEFD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E9458-C246-456B-8E2C-7134A6498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5EB3B-091F-4672-B00F-1A695CB7C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04000200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近视眼治疗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近视眼成因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近视眼治疗方式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近视眼手术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近视眼预防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近视眼治疗现状与未来发展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近视眼成因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871" r="17871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625" r="6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近视眼具有一定的遗传倾向，尤其是高度近视，其遗传因素占比较大。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研究表明，如果父母双方都是近视眼，那么孩子近视的风险较高。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遗传因素对近视眼的影响机制尚不完全明确，需要进一步研究。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缺乏户外活动、光照不足等环境因素也对近视眼的形成有一定影响。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学校和家庭应提供良好的视觉环境，如调整课桌椅高度、保持适宜的阅读光线等。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089" r="608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20" b="82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453" r="7453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长时间近距离看电子屏幕、看书等是导致近视眼的主要原因之一。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不良的用眼习惯，如长时间连续使用电子产品、不正确的阅读姿势等，都可能增加近视眼的风险。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保持充足的睡眠和均衡的饮食对预防近视眼有一定的帮助。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定期进行视力检查，及时发现并采取措施控制近视眼的进展。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近视眼治疗方式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66" r="1826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是最常见的近视矫正方式，通过镜片对光的折射原理，使光线聚焦在视网膜上，提高视力。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框架眼镜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直接贴附在角膜表面，通过改变角膜曲率来矫正视力，方便日常佩戴。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隐形眼镜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眼镜矫正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材质柔软，透氧性好，适合日常佩戴。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材质较硬，透氧性差，但矫正效果较好，适合高度近视患者。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隐形眼镜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硬性隐形眼镜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软性隐形眼镜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夜间佩戴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在夜间睡眠时佩戴，通过改变角膜形状来矫正视力。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日间清晰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白天无需佩戴眼镜或隐形眼镜，视力清晰。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角膜塑形镜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近视眼手术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https://d.book118.com/366040002000010033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2024-09-01T09:03:35.134</cp:lastPrinted>
  <dcterms:created xsi:type="dcterms:W3CDTF">2024-09-01T01:03:35Z</dcterms:created>
  <dcterms:modified xsi:type="dcterms:W3CDTF">2024-09-01T01:03:36Z</dcterms:modified>
</cp:coreProperties>
</file>