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A01D2-9427-4358-ABC7-ED5D349C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79C29-5DC2-4078-92F1-4D7A65F6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7983-6F05-411E-9707-37396EF4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896BF-0C29-43B7-B140-73C7BB7D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5C4AE-CBFC-4719-9FE4-0763F040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249CD-0169-4AAC-8ABD-2EE8C811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C9162-9036-4F35-80F6-E8D0AA183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9096F-F5F8-4C23-9706-2FF881F1B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17CFC-2E6D-49C2-B4EB-C631993B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70B3F-C37D-49CF-8309-55A0DE8B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DF832-4B51-489C-BB3E-7AE204D5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103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网管试用期的工作总结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网络设备与系统维护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网络故障处理与应急响应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对试用期内的网管工作进行全面、客观的回顾和总结，为今后的工作提供参考和改进方向。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随着企业信息化程度的不断提高，网络管理工作日益重要。网管作为企业信息化建设的重要组成部分，承担着保障企业网络安全、稳定、高效运行的重任。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本次总结的时间范围为试用期内，即从入职之日起至试用期结束之日止。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主要包括试用期内完成的网络管理任务、取得的成果、遇到的问题及解决方案等。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包括直接上级、同事、下属等，以及与工作相关的其他人员。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90" r="1079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负责定期检查、更新和维护公司内部的路由器、交换机、防火墙等网络设备，确保网络设备的正常运行。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网络设备维护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及时响应并解决公司内部员工遇到的网络故障问题，如IP冲突、无法上网等，保证公司网络的稳定性和可用性。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网络故障排查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监控公司网络的异常流量和攻击行为，制定并执行相应的安全策略，确保公司网络的安全。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网络安全管理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协助制定员工上网行为规范，监督并管理员工的上网行为，提高工作效率和网络资源利用率。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员工上网行为管理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在试用期内，成功解决多次公司内部网络故障，保证了公司业务的正常运行。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成功解决多次网络故障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优化网络设备配置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完善网络安全策略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提高员工上网行为规范性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通过对网络设备的优化配置，提高了网络设备的性能和稳定性。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协助完善了公司的网络安全策略，有效防范了网络攻击和数据泄露风险。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通过加强对员工上网行为的管理和规范，提高了员工的工作效率和网络资源利用率。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网络速度慢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发现公司网络速度慢的问题后，通过对网络设备的检查和优化配置，提高了网络传输速度和质量。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IP冲突问题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针对公司内部员工反映的IP冲突问题，通过排查网络设备配置和员工电脑设置，成功找到并解决了问题源头。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网络安全漏洞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在监控公司网络过程中，发现存在安全漏洞。及时与相关部门沟通协作，制定并执行相应的安全策略，成功修复了漏洞并提升了网络安全防护能力。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007" r="700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网络设备与系统维护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定期对网络设备进行巡检，包括路由器、交换机、防火墙等，确保设备正常运行，及时发现潜在问题。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设备巡检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针对网络故障，迅速定位并解决问题，如网络中断、设备宕机、性能下降等，确保网络稳定可靠。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对损坏的设备进行维修或更换，保证网络的正常运行。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维修与更换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设备巡检与故障排查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定期更新网络设备和系统软件，以修复漏洞、提升性能和兼容性。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根据网络需求，优化设备配置，提高网络传输效率和稳定性。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配置优化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定期备份重要数据和配置信息，确保在意外情况下能快速恢复网络正常运行。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系统更新与优化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协助制定网络安全策略，明确安全标准和规范，提高整体网络安全水平。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定期使用安全工具对网络进行漏洞扫描，及时发现并修复潜在的安全隐患。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安全漏洞扫描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监控网络流量和用户行为，防范恶意攻击和非法访问，保护公司数据和信息安全。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恶意行为防范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在发生安全事件时，迅速响应并处置，如病毒爆发、黑客攻击等，确保网络安全稳定运行。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网络故障处理与应急响应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故障识别与定位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监控与报警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通过有效的网络监控工具，实时发现网络故障，并通过声光、短信、邮件等多种方式及时报警，确保故障第一时间得到关注。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故障现象分析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根据报警信息和网络现象，迅速分析故障可能的原因和影响范围，为故障定位提供初步依据。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定位工具与手段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运用网络诊断命令、专业测试工具等手段，对故障进行精确定位，确定故障点及故障原因。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https://d.book118.com/366041032030010051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2024-09-16T20:32:37.049</cp:lastPrinted>
  <dcterms:created xsi:type="dcterms:W3CDTF">2024-09-16T12:32:37Z</dcterms:created>
  <dcterms:modified xsi:type="dcterms:W3CDTF">2024-09-16T12:32:39Z</dcterms:modified>
</cp:coreProperties>
</file>