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E6558-3BDC-4422-895D-44784AEEA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B4269-EC50-4538-AAF5-DC8DA0DAA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D5694B-327F-40A2-9D24-28BF01BB8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0019AB-C78B-41BA-B7F7-5AC204F9B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6A0C11-DEC3-4156-BCBB-66C1EAA4C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8DBA5C-2205-466A-B6EC-A4EDC8B21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D81DDA-2880-484E-8281-3242F51A0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8881A6-5892-4C0A-A4EF-AB3418E17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2670CE-A018-4A01-81A7-194304CE9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EB23B8-8FFF-4F11-B674-4E4B0F72E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8CC59-8DF7-4B93-8947-6ED6E08B4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604113121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美日人力资源管理模式比较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美国人力资源管理模式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日本人力资源管理模式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美日人力资源管理模式比较分析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美日人力资源管理模式对中国的启示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探讨美国和日本人力资源管理模式的差异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分析两国人力资源管理模式形成的背景和历史原因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为企业选择适合自身的人力资源管理模式提供参考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有助于了解不同文化背景下人力资源管理模式的差异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为跨国企业的人力资源管理提供借鉴和启示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促进人力资源管理理论的创新和发展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0372" r="3037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介绍美国和日本人力资源管理模式的基本概念和特点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分析两国人力资源管理模式在招聘、培训、绩效管理和福利等方面的差异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探讨两国人力资源管理模式对企业和员工的影响及效果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提出对企业选择适合自身人力资源管理模式的建议和思考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美国人力资源管理模式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美国人力资源管理模式强调市场机制和自由竞争，企业根据自身需求和市场状况自主决定人力资源管理策略。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高度市场化和自由化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美国企业注重员工个人能力和业绩表现，以此为基础进行招聘、培训、晋升和薪酬等方面的决策。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重视个人能力和业绩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美国人力资源管理模式注重契约精神，企业和员工之间通过明确的合同条款来规范双方的权利和义务。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强调契约精神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模式特点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美国企业招聘强调公开、公平和竞争性，广泛吸引和选拔优秀人才。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公开、公平、竞争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美国企业采用多种招聘渠道，包括校园招聘、社会招聘、内部推荐等，以获取不同背景和专长的人才。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多元化招聘渠道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502" r="1450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美国企业在招聘过程中注重标准化面试和评估，通过科学的方法和工具对应聘者的能力、素质和潜力进行评估。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标准化面试和评估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招聘与选拔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美国企业建立完善的培训体系，包括新员工入职培训、在职员工技能提升培训、领导力发展培训等，以满足不同层级员工的培训需求。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系统化培训体系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美国企业关注员工的职业发展，提供多元化的职业发展通道和晋升机会，鼓励员工不断提升自身能力和素质。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重视员工职业发展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美国企业根据员工绩效表现制定个性化的培训计划和方案，以提高员工的工作效率和业绩水平。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绩效导向的培训策略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培训与发展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多元化福利政策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美国企业提供多元化的福利政策，包括医疗保险、社会保险、带薪休假、节日福利等，以满足员工的不同需求。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市场化薪酬体系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美国企业薪酬体系高度市场化，根据行业和市场状况确定员工薪酬水平和结构。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激励性薪酬策略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美国企业注重激励性薪酬策略，通过奖金、股票期权等方式激励员工创新和创造高绩效。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9750" r="19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9167" r="2916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964" r="12964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薪酬与福利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关注员工心理健康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美国企业关注员工心理健康，提供心理咨询和辅导服务，帮助员工缓解工作压力和增强自我调节能力。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重视企业文化建设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美国企业注重企业文化建设，通过塑造共同价值观和行为准则来增强员工的归属感和凝聚力。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倡导员工参与和沟通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美国企业倡导员工参与和沟通，鼓励员工提出建设性意见和建议，促进企业与员工之间的良性互动。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企业文化与员工关系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日本人力资源管理模式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终身雇佣制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员工一旦被录用，除非违反公司规定，否则不会被解雇，保证了员工的长期稳定就业。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年功序列制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员工的薪酬和晋升主要依据工作年限和资历，而非工作绩效，这有助于培养员工的忠诚度和团队精神。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企业内工会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企业内工会代表员工与管理层进行谈判，维护员工权益，促进劳资关系和谐。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模式特点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日本企业注重校园招聘，通过与大学建立合作关系，选拔具有潜力的应届毕业生。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校园招聘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内部推荐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选拔标准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333" b="16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员工可以向公司推荐合适的人选，这种选拔方式有助于降低招聘成本并提高招聘效率。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日本企业在选拔员工时注重综合素质和潜力，而非单一的专业技能或工作经验。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招聘与选拔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日本企业重视在职培训，通过定期的技能培训和岗位轮换，提高员工的职业技能和适应能力。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在职培训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175" r="417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企业为员工提供明确的职业发展规划，鼓励员工不断提升自身能力，实现个人价值。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职业发展规划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鼓励员工跨部门合作与交流，拓宽视野，提高团队协作能力。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跨部门合作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培训与发展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https://d.book118.com/366041131211010052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2024-09-19T07:44:45.863</cp:lastPrinted>
  <dcterms:created xsi:type="dcterms:W3CDTF">2024-09-18T23:44:45Z</dcterms:created>
  <dcterms:modified xsi:type="dcterms:W3CDTF">2024-09-18T23:44:48Z</dcterms:modified>
</cp:coreProperties>
</file>