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8B3E5-42F1-484A-AEA6-119859588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1B030-DAEA-4523-8607-A53F7BB51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04162-2963-41F6-836C-4695FEB5F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72888-40D2-4125-94EB-B90993C20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1EB42-C3B4-4FF1-84FF-8B39FCDF4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BF6A6-A35F-4075-A92E-DFB72148E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4F210-91E0-480E-BB89-432A08A7A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3C598-126A-48A9-8CAA-3A7DCC25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D386C-6925-4FEA-876D-CCC1A3D6C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56A62-9B7B-4A96-973F-2FBB04D1C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FFDFA-BFD3-417E-9335-EB6E89EC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41211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EPC总承包项目组织结构的项目技术支持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项目技术支持体系建立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项目实施过程中的技术支持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项目收尾阶段的技术支持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项目技术支持的挑战与解决方案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阐述EPC总承包项目组织结构的项目技术支持的重要性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分析项目技术支持在项目实施过程中的作用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提出加强项目技术支持的建议和措施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EPC总承包项目组织结构的概述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项目技术支持的工作流程和任务分工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项目技术支持的组织架构和人员配置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项目技术支持在项目实施中的实际效果和评估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职能制组织结构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适用于中型EPC项目，项目按照专业职能进行划分，如设计部、采购部、施工部等，各部门在项目经理的领导下开展工作。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矩阵制组织结构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适用于大型或复杂的EPC项目，项目按照专业职能和项目进行双重划分，形成矩阵式管理，加强了部门间的协作和沟通。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适用于小型EPC项目，项目经理直接负责项目的所有方面，包括设计、采购和施工。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负责项目的合同管理和商务协调，包括合同谈判、签订、变更、索赔等，确保项目的商业利益和风险得到有效控制。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负责项目的整体设计，包括方案设计、初步设计、施工图设计等，确保设计质量和进度满足项目要求。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负责项目的物资采购和设备采购，包括供应商选择、招标、合同签订、物流运输等，确保采购质量和成本满足项目要求。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负责项目的施工管理和现场协调，包括施工计划制定、进度控制、质量控制、安全管理等，确保施工质量和进度满足项目要求。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设计经理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负责设计部门的日常管理和技术支持，具备深厚的设计背景和专业知识，能够指导设计师完成高质量的设计工作。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负责项目的全面管理和决策，具备丰富的项目管理经验和专业技能，能够协调各方资源，确保项目的顺利实施。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采购经理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负责采购部门的日常管理和业务协调，具备丰富的采购经验和市场洞察力，能够确保采购质量和成本满足项目要求。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商务经理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负责商务部门的日常管理和合同谈判，具备敏锐的商业洞察力和谈判技巧，能够确保项目的商业利益和风险得到有效控制。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施工经理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负责施工部门的日常管理和现场协调，具备扎实的施工管理经验和专业技能，能够确保施工质量和进度满足项目要求。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关键岗位设置及人员配置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项目技术支持体系建立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选拔优秀技术人员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根据项目需求，选拔具有丰富经验和专业技能的技术人员，组建高效、专业的技术支持团队。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明确技术支持团队在项目中的角色和职责，包括技术方案制定、技术难题解决、技术培训等。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建立团队协作机制，促进团队成员之间的沟通与协作，确保技术支持工作的顺利进行。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技术支持团队组建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对现有技术支持流程进行全面梳理，识别存在的问题和瓶颈。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流程优化与再造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针对梳理出的问题，对技术支持流程进行优化和再造，提高流程效率和响应速度。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制定标准化的技术支持流程，明确各个环节的职责和要求，确保技术支持工作的规范化和高效化。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寻求外部合作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积极寻求与行业领先企业、科研机构等的合作，引入先进的技术和解决方案。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利用外部资源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充分利用外部资源，包括技术资料、专家咨询、技术交流等，提升项目的技术水平和竞争力。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建立外部资源网络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建立广泛的外部资源网络，与合作伙伴保持良好的沟通和合作关系，实现资源共享和互利共赢。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外部资源整合与利用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项目实施过程中的技术支持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https://d.book118.com/366041211233010050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2024-09-16T10:54:47.811</cp:lastPrinted>
  <dcterms:created xsi:type="dcterms:W3CDTF">2024-09-16T02:54:47Z</dcterms:created>
  <dcterms:modified xsi:type="dcterms:W3CDTF">2024-09-16T02:54:49Z</dcterms:modified>
</cp:coreProperties>
</file>