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73E25-EF2B-4491-8286-6ADC8A21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EA4E2-9F91-473D-B5C0-E9EAEA11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9AE13-5A27-46C9-8421-E985FC3B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CF9B1-4121-4D66-A83B-35F95BC9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A4F5E-8EC1-4AB5-B1D2-D585157B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0B50F-F3B1-4C91-92A9-A54857F8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2762E-EF61-4FED-BF37-5264B9FB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A72F6-DCFE-47F3-A483-89A7BCA89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01AE2-B7E7-4D09-B1FE-1624C9AE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756F6-0D50-4689-A91D-67DA9C87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C3DD2-FE3D-454F-9EB1-B3E776B1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210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物流行业2024年质量监管机制优化策略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物流行业质量监管机制优化策略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物流行业质量监管技术创新与应用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物流行业质量监管机制实施保障措施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质量监管机制不足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然而，当前物流行业质量监管机制存在诸多不足，如标准不统一、监管不到位等，制约了行业的健康发展。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因此，研究并优化物流行业质量监管机制，对于提高行业服务质量、降低运营成本、增强国际竞争力具有重要意义。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随着电子商务的兴起和全球化趋势的加强，物流行业迎来了前所未有的发展机遇。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发达国家在物流行业质量监管方面起步较早，已形成了较为完善的法律法规和标准体系。同时，国外学者在物流服务质量评价、供应链风险管理等方面也取得了丰富的研究成果。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物流行业的重视程度不断提高，出台了一系列政策措施推动行业发展。国内学者在物流服务质量评价、供应链协同等方面也进行了深入研究，但整体而言，我国物流行业质量监管机制仍有待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本文旨在分析当前物流行业质量监管机制存在的问题，提出针对性的优化策略，为政府和企业提供决策参考。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通过本文的研究，有助于推动物流行业质量监管机制的完善，提高行业服务质量，降低运营成本，增强国际竞争力，进而促进物流行业的可持续发展。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目前，我国物流行业已经初步建立了以政府为主导、企业为主体、社会参与的质量监管体系。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监管体系初步建立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监管手段不断丰富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监管效果逐步提升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随着信息化技术的发展，物流行业质量监管手段也在不断丰富，如电子数据交换、智能化监管等。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通过不断加强质量监管，物流行业的服务质量、运输安全等方面得到了显著提升。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物流行业质量监管现状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目前，物流行业质量监管标准尚未实现全国统一，导致各地监管尺度不一，影响了监管效果。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监管标准不统一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虽然信息化技术在物流行业得到了广泛应用，但质量监管方面的信息化水平仍然有待提高。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当前，物流行业质量监管力量相对薄弱，难以满足日益增长的物流市场需求。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监管力量不足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物流行业法规体系尚不完善，导致质量监管缺乏有力依据。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物流行业在技术创新方面相对滞后，影响了质量监管水平的提升。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物流行业质量监管人才队伍建设不足，制约了监管力量的提升。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人才队伍匮乏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物流行业质量监管机制优化策略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000" r="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推行物流行业准入制度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设立物流行业准入门槛，确保进入物流市场的企业具备相应的资质和能力。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制定物流行业质量标准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明确物流服务质量、运输安全、环保等方面的标准，为行业提供规范。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完善物流法律法规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修订和完善物流法律法规，加大对违法违规行为的惩处力度，提高法律威慑力。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建立健全监管机制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构建政府主导、部门协同、上下联动的监管机制，实现对物流行业的全方位、全过程监管。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强化日常监督检查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定期开展物流市场专项整治行动，加强对物流企业的日常监督检查，及时发现和解决问题。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加强信息化监管手段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运用大数据、物联网等现代信息技术手段，提高物流监管的智能化、精准化水平。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加强政府监管力度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建立企业质量文化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引导物流企业树立质量第一的理念，加强质量文化建设，提高全员质量意识。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完善企业内部管理制度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推动企业建立健全内部管理制度，规范经营行为，提高服务质量和管理水平。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加强企业间合作与交流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鼓励物流企业间开展合作与交流，分享管理经验和技术成果，促进行业共同进步。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提升企业自律意识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https://d.book118.com/366042100024010035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2024-09-04T18:23:32.352</cp:lastPrinted>
  <dcterms:created xsi:type="dcterms:W3CDTF">2024-09-04T10:23:32Z</dcterms:created>
  <dcterms:modified xsi:type="dcterms:W3CDTF">2024-09-04T10:23:34Z</dcterms:modified>
</cp:coreProperties>
</file>