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D7F1D-0069-4FD2-9250-5BA4120EF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2D312-5C21-453F-856D-30A1B528D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1A6E8-177C-4AB7-8712-3FBAF38F8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ADE482-9E82-4CC8-9FBE-5B073881B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57B205-7B54-4B2F-B6B3-EB549CA93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14858E-F71F-4402-AB26-EA381BE0B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2A818C-E742-483A-BEF8-EFDA51CC6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BEDA0-DD19-427F-ABE4-A86C40605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7B314-8728-494E-ADFE-38BDD08AD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10E41-0866-4E75-8259-D161D0649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A02A6-0CAA-458D-81F4-EFE781D18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04321514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大学生暑假做老师社会实践报告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实践过程与经历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教学方法与技巧探讨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遇到的挑战及应对策略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实践成果展示与反思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00" b="24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暑假社会实践意义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接触社会，了解国情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大学生通过暑假社会实践，能够更深入地了解社会现实和国情，增强社会责任感和使命感。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锻炼能力，积累经验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在社会实践中，大学生可以锻炼自己的组织能力、沟通能力和解决问题的能力，积累宝贵的社会经验。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拓展视野，丰富人生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通过接触不同的社会群体和工作环境，大学生可以拓展自己的视野，丰富人生经历。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很多大学生选择教师职业是因为热爱教育事业，愿意为培养下一代贡献自己的力量。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热爱教育事业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随着国家对教育事业的重视和投入不断增加，教师职业的前景越来越好，吸引了越来越多的大学生。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良好的职业前景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教师职业需要耐心、细心、责任心和良好的沟通能力，这些特点正好符合很多大学生的性格特点。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适合自己的性格特点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选择教师职业原因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292" r="17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培养创新精神和创业意识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在社会实践中，大学生可以接触到不同的社会群体和工作环境，这有助于培养他们的创新精神和创业意识。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提高教育教学能力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通过暑假社会实践，大学生可以了解最新的教育理念和方法，提高自己的教育教学能力。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增强组织协调能力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在社会实践中，大学生需要组织和协调各种资源，这可以锻炼他们的组织协调能力和领导能力。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提升自身能力与素质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前期准备与规划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通过查阅相关文献、报告，了解当前教育行业发展的总体趋势，包括在线教育、素质教育、职业教育等方面的动态。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调研教育行业发展趋势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通过访谈、问卷调查等方式，了解目标学生群体及其家长对教育服务的需求和期望，包括教学内容、教学方式、教学效果等方面的要求。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分析教育市场需求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熟悉国家和地方政府在教育领域的政策法规，了解教育行业的准入门槛、教师资格认证、教育资源配置等方面的规定。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了解教育行业政策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了解教育行业现状及需求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确定自己参与社会实践的目的，如提升教育教学能力、了解教育行业运作方式、积累教育行业经验等。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明确实践目的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根据实践目的，制定详细的实践计划，包括实践时间、实践地点、实践内容、实践方式等方面的安排。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制定实践计划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40" b="1254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根据实践计划，设定具体的实践目标，如完成一定数量的教学任务、达到一定的教学效果、获得一定的学生评价等。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设定实践目标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制定个人实践计划和目标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准备教学资源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根据教学需要，准备相应的教学资源，如教学设备、教学软件、教学素材等，确保教学过程的顺利进行。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了解学校或机构规章制度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熟悉实践所在学校或机构的规章制度，了解教学管理、学生管理、教师职业道德等方面的要求，确保自己的行为符合规范。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准备教学材料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根据实践计划和目标，准备相应的教学材料，如教案、课件、教材等，确保教学内容的完整性和系统性。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准备相关材料和资源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实践过程与经历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筛选机构或学校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根据自身的专业和兴趣，选择符合条件的教育机构或学校，并了解其教学理念、课程设置和师资力量等情况。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通过调查和分析，确定目标学生群体和市场需求，以便选择合适的教育机构或学校。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投递简历和面试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向目标机构或学校投递简历，并参加面试。在面试过程中，展示自己的教学能力和专业素养，以及对教育事业的热情和追求。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917" r="18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417" r="16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寻找合适教育机构或学校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参加教育机构或学校组织的教师培训，学习教学方法、课堂管理、学生心理辅导等方面的知识和技能。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根据教学目标和课程内容，认真备课，制定详细的教学计划和教案。同时，积极与同事交流，分享教学经验和资源。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在正式上课前，进行试讲。通过试讲，检验自己的教学水平和课堂掌控能力，并听取同事和学生的意见和建议，不断完善自己的教学方案。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参加培训、备课及试讲等环节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正式上课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按照教学计划和教案，认真授课。在教学过程中，注重与学生的互动和交流，激发学生的学习兴趣和积极性。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通过课后作业、测试和个别辅导等方式，及时了解学生的学习情况和反馈。根据学生的需求和问题，调整教学方法和策略，提高教学效果。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在暑期教学实践结束后，对自己的教学实践进行总结和反思。分析自己的优点和不足，明确今后努力的方向和目标。同时，将实践经验与所学理论知识相结合，提升自己的教育教学能力。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正式上课并关注学生反馈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教学方法与技巧探讨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https://d.book118.com/366043215141010102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2024-09-27T12:11:32.288</cp:lastPrinted>
  <dcterms:created xsi:type="dcterms:W3CDTF">2024-09-27T04:11:32Z</dcterms:created>
  <dcterms:modified xsi:type="dcterms:W3CDTF">2024-09-27T04:11:34Z</dcterms:modified>
</cp:coreProperties>
</file>