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5DB6D-1D1C-4047-9344-7DBC22BA8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7E256-D460-452F-8E97-27D972996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3638B-6807-4562-82D8-1174B9994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A8CF3-D9B2-4672-BD6D-110ABE118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8F4F74-32B6-4654-9829-F15DA1140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AA82BC-0DBD-43E4-BC05-4D87CA0B3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8190C9-DFA7-4D15-8B17-87863FFA4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14FBF-F17A-4AB6-AA77-B22391B99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B1F0B-DF55-4274-946E-D5D35A155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CDEBC-E21F-43A2-93AF-D1524D804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2ED3D-B8B4-45D9-8513-059D67C53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44022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短距离无线通信技术课件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近距离无线通信技术概述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Zigbee技术详解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蓝牙技术介绍与比较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近场通信技术（NFC）探讨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Wi-Fi技术及其在短距离通信中应用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近距离无线通信技术概述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近距离无线通信技术是指通信双方通过无线电波传输信息，实现近距离范围内设备间的数据交换和通信。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从早期的红外线通信、蓝牙技术，到如今的NFC、ZigBee、Wi-Fi等，近距离无线通信技术不断演进，传输速度、稳定性和应用场景都得到了极大的提升和拓展。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862" r="886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智能家居、工业自动化、医疗设备、智能交通、移动支付等。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随着物联网、人工智能等技术的快速发展，近距离无线通信技术市场需求不断增长。未来，随着5G技术的普及和应用，近距离无线通信技术将在更多领域得到应用和推广。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低功耗、低成本、短距离、高速率、高可靠性等。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近距离无线通信技术具有灵活性高、易于部署和维护、适用于移动设备和物联网应用等优势。同时，随着技术的不断进步和应用场景的不断拓展，近距离无线通信技术将在未来发挥更加重要的作用。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技术特点与优势分析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Zigbee技术详解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613" r="2361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定义了物理无线信道和MAC子层之间的接口，提供物理层数据服务和物理层管理服务。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物理层（PHY）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负责处理所有的物理无线信道访问，并产生网络信号、同步信号；支持PAN连接和分离，提供设备的安全性。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媒体访问控制层（MAC）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负责建立新网络，处理网络的进入和网络地址分配，维护邻居设备表，提供路由和安全。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网络层（NWK）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维护绑定表，在绑定的设备之间传送消息。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应用层（APL）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Zigbee协议栈结构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终端设备（End Device）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具体执行数据采集传输的设备，不支持其他设备加入网络。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协调器（Coordinator）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网络的中心节点，负责发起建立新的网络、设定网络参数、管理网络中的节点以及存储网络节点信息。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路由器（Router）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支持关联的设备加入网络，具有路由功能，可以转发信息。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设备类型与角色划分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以协调器为中心，其他设备直接与协调器通信。适用于设备数量较少、通信距离较近的场景。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星型拓扑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以协调器为根节点，其他设备按照层级结构进行连接。适用于设备数量较多、需要分层管理的场景。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树型拓扑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任意两个设备之间都可以建立通信链路，具有较高的灵活性和可靠性。适用于设备分布范围广、通信距离远的场景。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网状拓扑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网络拓扑结构选择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938" r="189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数据传输原理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Zigbee采用基于IEEE 802.15.4标准的无线通信协议，通过无线电波在设备之间传输数据。数据传输过程中遵循一定的通信协议和流程，包括设备发现、建立连接、数据传输和断开连接等步骤。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Zigbee技术具有低功耗、低成本、低速率、近距离、自组网等特点，适用于智能家居、工业自动化等领域。其性能评估主要包括传输速率、传输距离、功耗、组网能力等方面。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数据传输原理及性能评估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蓝牙技术介绍与比较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蓝牙协议栈由物理层、链路管理层、逻辑链路控制层、适配协议层、传输层和应用层组成。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蓝牙协议栈组成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层负责无线信号的传输和接收，链路管理层负责设备间连接和通信的建立和维护，逻辑链路控制层提供数据链路层服务，适配协议层负责协议复用和多路访问控制，传输层提供可靠的数据传输服务，应用层则提供各类应用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各层功能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蓝牙协议栈结构概述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103" r="24103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蓝牙设备可分为主设备和从设备两种类型。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在蓝牙网络中，设备可扮演发起者、接受者、中继者等角色，实现设备间的通信和数据传输。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角色划分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设备类型与角色划分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https://d.book118.com/366044022010010042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2024-09-09T06:02:03.376</cp:lastPrinted>
  <dcterms:created xsi:type="dcterms:W3CDTF">2024-09-08T22:02:03Z</dcterms:created>
  <dcterms:modified xsi:type="dcterms:W3CDTF">2024-09-08T22:02:05Z</dcterms:modified>
</cp:coreProperties>
</file>