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A30E2-3286-4851-9013-98B9EC9F4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5BF3E-E1A9-4A7F-B19D-B2A10D70B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A4321-48C2-4189-B5F0-27F36F7FF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86811-5872-439D-A125-77C772139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079494-C27C-4330-AE37-1E1E8B404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F6877-327F-4A9E-A388-72D783008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A8B6E-6797-402C-BA7C-4D9E9F940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C3F5E-4969-4E22-82FC-69BA12751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495FE-E957-4231-A7E9-CD4EEE641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82494-24C7-4A5F-8CBD-29E26EC6E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6F305-DB46-4D33-A87E-386A18BD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45040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需求预测与库存管理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订货点与订货量确定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库存周转与滞销品处理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安全库存设置与调整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现代信息技术在库存控制中应用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，如按经济用途可分为商品库存和制造业库存；按生产过程中所处的状态可分为原材料库存、在制品库存和产成品库存；按库存目的可分为周转库存、安全库存、调节库存和在途库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451" b="27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36" b="191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保障生产顺利进行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适量的库存可以保障生产的连续性和稳定性，避免因缺料而导致的生产中断或延误。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提高客户服务水平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合理的库存水平可以确保及时满足客户需求，提高客户满意度和忠诚度。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降低运营成本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通过科学的库存控制方法，可以减少资金占用、降低仓储成本、减少过期和损坏等浪费，从而降低企业运营成本。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保持合理的库存水平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根据企业实际情况和市场需求，保持合理的库存水平，既不过多积压资金，也不因缺货而影响生产和销售。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降低库存成本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通过采用先进的库存管理技术和方法，降低库存占用资金、仓储费用、管理费用等成本，提高企业经济效益。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确保生产所需物料及时供应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通过合理的库存规划和调度，确保生产所需物料能够及时供应，避免生产中断或延误。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需求预测与库存管理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利用历史销售数据，通过时间序列模型（如移动平均、指数平滑等）进行需求预测。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" r="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识别影响需求的因素（如价格、促销活动、季节性等），并建立因果关系模型进行预测。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应用机器学习算法（如线性回归、决策树、神经网络等）对历史数据进行训练，以预测未来需求。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季节性需求影响库存策略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季节性产品需要在旺季前储备足够库存，而在淡季则需要降低库存水平以减少成本。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需求波动增加库存成本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需求的不稳定性导致库存水平波动，进而增加库存持有成本和缺货成本。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牛鞭效应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需求变动在供应链中逐级放大，导致上游供应商面临更大的需求波动，增加库存风险。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需求变动对库存影响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在固定时间间隔内检查库存水平，并根据需求预测和现有库存量决定订货量。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根据物品的价值和重要性进行分类，对不同类别的物品采用不同的库存管理策略。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当库存量降至预定水平时，触发订货行为，订货量根据需求预测和安全库存量确定。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借助信息技术手段，实时监控库存状态和需求变化，以便及时调整订货和补货策略。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订货点与订货量确定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通过分析历史销售数据，采用移动平均法、指数平滑法等方法预测未来需求，从而确定订货点。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基于历史数据的订货点计算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在考虑未来需求的同时，结合安全库存水平，通过公式计算得出订货点。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基于安全库存的订货点计算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通过与供应链上下游企业协同，共享需求和库存信息，共同确定订货点。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基于供应链协同的订货点计算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订货点计算方法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EOQ模型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经济订货批量（Economic Order Quantity，EOQ）模型是一种经典的库存控制方法，通过平衡订货成本和库存持有成本，确定最优的订货批量。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考虑数量折扣的EOQ模型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在EOQ模型的基础上，考虑供应商提供的数量折扣，以进一步降低采购成本。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考虑缺货成本的EOQ模型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针对缺货情况，将缺货成本纳入EOQ模型中，以更全面地评估不同订货批量的经济性。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经济订货批量模型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https://d.book118.com/366045040041010052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2024-09-18T11:14:37.244</cp:lastPrinted>
  <dcterms:created xsi:type="dcterms:W3CDTF">2024-09-18T03:14:37Z</dcterms:created>
  <dcterms:modified xsi:type="dcterms:W3CDTF">2024-09-18T03:14:39Z</dcterms:modified>
</cp:coreProperties>
</file>