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66420-D310-468C-91A5-E79CD74EB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2FC12-FA33-49C4-B44C-E54BEEFD6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E75318-5274-4CCE-81AF-CF6E6872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3D7A8-24AA-485C-884D-3C9EE3BA8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C4441-750B-4353-9AEC-B7EDE7FDD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B20B44-FFC7-4B12-B50C-814B8DEE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52D3E9-91DD-419A-AF00-3D0ED060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429D6-A08A-4225-8C66-16C580A6B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5C931-A0F8-41A0-9F30-707E77041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AD09F-56F2-4E09-8127-F3359BF84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BCA9-B9D6-4054-A070-EAD01026A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5044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学鼻出血PPT课件\n## 1.鼻出血概述及病因\n### 1.1鼻出血的定义与分类\n### 1.2鼻出血的发病原因\n### 1.3鼻出血的发病机制\n## 2.鼻出血的诊断与鉴别诊断\n### 2.1鼻出血的临床表现\n### 2.2鼻出血的诊断方法\n### 2.3鼻出血的鉴别诊断\n## 3.鼻出血的治疗方法\n### 3.1鼻出血的局部治疗\n### 3.2鼻出血的全身治疗\n### 3.3鼻出血的护理措施\n## 4.鼻出血的预防与保健\n### 4.1鼻出血的预防措施\n### 4.2鼻出血的保健方法\n### 4.3鼻出血的健康教育\n## 5.鼻出血的护理案例分析\n### 5.1鼻出血典型病例介绍\n### 5.2鼻出血护理案例分析\n### 5.3鼻出血护理经验总结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护理学鼻出血PPT课件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鼻出血概述及病因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鼻出血的定义与分类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鼻出血的定义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指鼻腔内血管破裂导致的出血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可表现为鼻腔、鼻窦或咽喉部位的出血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鼻出血的分类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按出血部位分类：鼻腔出血、鼻窦出血、咽喉出血等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按出血原因分类：外伤性鼻出血、自发性鼻出血、病因性鼻出血等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鼻出血的严重程度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轻度鼻出血：出血量较少，易于控制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中度鼻出血：出血量较多，需要采取一定的治疗措施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重度鼻出血：出血量大，可能导致休克等严重并发症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外伤性鼻出血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外力撞击、鼻腔手术等导致鼻腔内血管破裂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自发性鼻出血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鼻腔内血管破裂、血管炎、血管畸形等导致的鼻出血</a:t>
                </a:r>
                <a:endParaRPr/>
              </a:p>
            </p:txBody>
          </p:sp>
        </p:grpSp>
        <p:grpSp>
          <p:nvGrpSpPr>
            <p:cNvPr id="19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病因性鼻出血</a:t>
                </a:r>
                <a:endParaRPr/>
              </a:p>
            </p:txBody>
          </p:sp>
          <p:sp>
            <p:nvSpPr>
              <p:cNvPr id="19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鼻腔、鼻窦疾病：如鼻炎、鼻窦炎、鼻息肉等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血液系统疾病：如血小板减少、凝血功能障碍等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自身免疫性疾病：如系统性红斑狼疮、韦格纳肉芽肿等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鼻腔内肿瘤：如鼻咽癌、鼻腔癌等</a:t>
                </a:r>
                <a:endParaRPr/>
              </a:p>
            </p:txBody>
          </p:sp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鼻出血的发病原因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97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鼻腔内血管破裂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鼻腔内的血管丰富，受到外力撞击或炎症刺激时容易导致血管破裂出血</a:t>
                </a:r>
                <a:endParaRPr/>
              </a:p>
            </p:txBody>
          </p:sp>
          <p:pic>
            <p:nvPicPr>
              <p:cNvPr id="201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血管炎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血管壁炎症导致血管壁变薄、脆弱，容易破裂出血</a:t>
                </a:r>
                <a:endParaRPr/>
              </a:p>
            </p:txBody>
          </p:sp>
          <p:pic>
            <p:nvPicPr>
              <p:cNvPr id="206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血管畸形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鼻腔内的血管发育异常，如动脉瘤、静脉瘤等，容易导致血管破裂出血</a:t>
                </a:r>
                <a:endParaRPr/>
              </a:p>
            </p:txBody>
          </p:sp>
          <p:pic>
            <p:nvPicPr>
              <p:cNvPr id="211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血小板减少、凝血功能障碍等导致凝血机制异常，容易发生鼻出血</a:t>
                </a:r>
                <a:endParaRPr/>
              </a:p>
            </p:txBody>
          </p:sp>
          <p:pic>
            <p:nvPicPr>
              <p:cNvPr id="216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鼻出血的发病机制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鼻出血的诊断与鉴别诊断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出血症状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鼻腔出血、鼻窦出血、咽喉出血等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出血量多少不一，可表现为滴血、流血等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伴随症状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鼻塞、流涕、头痛、发热等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严重时可伴有恶心、呕吐、眩晕等症状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鼻出血的临床表现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鼻出血的诊断方法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鼻腔检查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检查鼻腔内是否有出血点、出血灶等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鼻腔黏膜是否充血、肿胀等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检查血小板、凝血功能等，排除血液系统疾病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鼻腔CT、鼻窦MRI等，了解鼻腔、鼻窦是否有病变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内窥镜检查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鼻腔内窥镜检查，直接观察鼻腔内情况，发现出血原因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鼻腔肿瘤</a:t>
                </a:r>
                <a:endParaRPr/>
              </a:p>
            </p:txBody>
          </p:sp>
          <p:sp>
            <p:nvSpPr>
              <p:cNvPr id="26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鼻腔内肿瘤可能导致鼻腔出血，需与鼻出血鉴别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通过内窥镜检查、影像学检查等排除鼻腔肿瘤</a:t>
                </a:r>
                <a:endParaRPr/>
              </a:p>
            </p:txBody>
          </p:sp>
        </p:grpSp>
        <p:grpSp>
          <p:nvGrpSpPr>
            <p:cNvPr id="26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血液系统疾病</a:t>
                </a:r>
                <a:endParaRPr/>
              </a:p>
            </p:txBody>
          </p:sp>
          <p:sp>
            <p:nvSpPr>
              <p:cNvPr id="26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血液系统疾病可能导致凝血功能障碍，容易发生鼻出血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通过血液检查排除血液系统疾病</a:t>
                </a:r>
                <a:endParaRPr/>
              </a:p>
            </p:txBody>
          </p:sp>
        </p:grpSp>
        <p:grpSp>
          <p:nvGrpSpPr>
            <p:cNvPr id="27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鼻腔感染</a:t>
                </a:r>
                <a:endParaRPr/>
              </a:p>
            </p:txBody>
          </p:sp>
          <p:sp>
            <p:nvSpPr>
              <p:cNvPr id="27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鼻腔感染可能导致鼻腔黏膜充血、肿胀，容易发生鼻出血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通过鼻腔检查、血液检查等排除鼻腔感染</a:t>
                </a:r>
                <a:endParaRPr/>
              </a:p>
            </p:txBody>
          </p:sp>
        </p:grpSp>
      </p:grpSp>
      <p:pic>
        <p:nvPicPr>
          <p:cNvPr id="27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鼻出血的鉴别诊断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鼻出血的治疗方法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鼻出血的局部治疗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鼻腔填塞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使用棉球、纱布等填塞鼻腔，压迫出血点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适用于轻度、中度鼻出血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内窥镜下电凝止血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利用内窥镜技术，直接电凝出血点，止血效果好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适用于中度、重度鼻出血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https://d.book118.com/366045044223010051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护理学鼻出血PPT课件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2024-09-17T21:32:41.888</cp:lastPrinted>
  <dcterms:created xsi:type="dcterms:W3CDTF">2024-09-17T13:32:41Z</dcterms:created>
  <dcterms:modified xsi:type="dcterms:W3CDTF">2024-09-17T13:32:43Z</dcterms:modified>
</cp:coreProperties>
</file>