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65A05-EEB3-4552-996E-8BB22EF7E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6E4296-6CE5-4F00-8DE1-067E51483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C6257-41EE-4491-A179-E66E0CDBB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6EB98D-B53F-43FE-9FEA-D4AEB21A7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A3E1C5-155B-4935-B168-FE6EE0D40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88728E-6C82-43E7-8C57-D4AF96238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7CC2E2-7B07-49BF-9007-CC6142AFE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E358B2-EA6F-494B-8D5D-9680856A3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795E8C-EA1A-4CF3-8096-1A53E8107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C806AE-8FDE-4EE6-BAEC-BF56B9FBD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DACC81-6DCD-4686-B0D2-C014F5FCE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05011013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李金成plc应用知识讲座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PLC基础知识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李金成PLC应用案例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PLC编程语言与开发环境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PLC网络通信与集成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PLC安全与可靠性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李金成PLC未来展望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PLC基础知识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50833" y="1607909"/>
            <a:ext cx="2035112" cy="2035112"/>
            <a:chOff x="1150833" y="160790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150833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37858" y="230780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784686" y="1607814"/>
            <a:ext cx="2035112" cy="2035112"/>
            <a:chOff x="3784686" y="1607814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784686" y="1607814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03157" y="2261800"/>
            <a:ext cx="595503" cy="1060133"/>
            <a:chOff x="4503157" y="226180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03157" y="226180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675749" y="2077968"/>
            <a:ext cx="261747" cy="541878"/>
            <a:chOff x="4675749" y="2077968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13195" y="2421154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886919" y="2277231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13195" y="2353336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896444" y="2353336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63678" y="2148739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876822" y="221474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679845" y="2421154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12611" y="221474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686989" y="2353336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769094" y="2077968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13195" y="2077968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3664" y="212492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29280" y="2148739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698324" y="2277231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3195" y="248192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35185" y="2277231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756617" y="2148739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28042" y="2353336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13195" y="2277231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13195" y="2148739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13195" y="221474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46520" y="221474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19755" y="254974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3946" y="2421154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20898" y="248192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675749" y="248192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07778" y="248192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3587" y="2421154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752426" y="213330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847104" y="213330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00051" y="213330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39376" y="219807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859582" y="219807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00051" y="219807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29280" y="226180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870821" y="226180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00051" y="226180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19755" y="233790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881013" y="233790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00051" y="233790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12611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888062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00051" y="240572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09658" y="246639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893491" y="246639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00051" y="246639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06706" y="253421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896444" y="253421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00051" y="25342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00051" y="26044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26064" y="1607814"/>
            <a:ext cx="2035112" cy="2035112"/>
            <a:chOff x="6426064" y="1607814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26064" y="1607814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27579" y="2209032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050487" y="1607909"/>
            <a:ext cx="2035112" cy="2035112"/>
            <a:chOff x="9050487" y="160790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050487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497590" y="245077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07862" y="2998750"/>
            <a:ext cx="653320" cy="651796"/>
            <a:chOff x="1007862" y="2998750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07862" y="2998750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42096" y="2998750"/>
            <a:ext cx="653320" cy="651796"/>
            <a:chOff x="3642096" y="2998750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42096" y="2998750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283760" y="2998750"/>
            <a:ext cx="653320" cy="651796"/>
            <a:chOff x="6283760" y="2998750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283760" y="2998750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08945" y="2998750"/>
            <a:ext cx="651796" cy="651796"/>
            <a:chOff x="8908945" y="2998750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08945" y="2998750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0494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39179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180842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0526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6257058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PLC的定义</a:t>
            </a:r>
          </a:p>
        </p:txBody>
      </p:sp>
      <p:grpSp>
        <p:nvGrpSpPr>
          <p:cNvPr id="79" name="Group 7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0" name="AutoShape 8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TextBox 10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PLC的定义与特点</a:t>
              </a:r>
            </a:p>
          </p:txBody>
        </p:sp>
      </p:grpSp>
      <p:sp>
        <p:nvSpPr>
          <p:cNvPr id="101" name="TextBox 101"/>
          <p:cNvSpPr txBox="1"/>
          <p:nvPr/>
        </p:nvSpPr>
        <p:spPr>
          <a:xfrm>
            <a:off x="3600742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PLC的定义</a:t>
            </a:r>
          </a:p>
        </p:txBody>
      </p:sp>
      <p:sp>
        <p:nvSpPr>
          <p:cNvPr id="102" name="TextBox 102"/>
          <p:cNvSpPr txBox="1"/>
          <p:nvPr/>
        </p:nvSpPr>
        <p:spPr>
          <a:xfrm>
            <a:off x="944426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PLC的定义</a:t>
            </a:r>
          </a:p>
        </p:txBody>
      </p:sp>
      <p:sp>
        <p:nvSpPr>
          <p:cNvPr id="103" name="TextBox 103"/>
          <p:cNvSpPr txBox="1"/>
          <p:nvPr/>
        </p:nvSpPr>
        <p:spPr>
          <a:xfrm>
            <a:off x="8913375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PLC的基本结构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主要由中央处理器、存储器、输入/输出接口、电源等部分组成。中央处理器是PLC的核心，负责执行用户程序和控制外部设备；存储器用于存储用户程序和数据；输入/输出接口用于连接外部传感器和执行器；电源为PLC提供电能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PLC的基本结构与工作原理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PLC的工作原理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的工作原理可以分为三个阶段：输入采样、程序执行和输出刷新。在输入采样阶段，PLC读取输入信号的状态；在程序执行阶段，PLC根据用户程序对输入信号进行处理，并计算输出信号的状态；在输出刷新阶段，PLC将输出信号传递给外部设备，驱动执行器动作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PLC的基本结构与工作原理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PLC的应用领域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PLC广泛应用于各种工业领域，如制造业、电力、化工、交通等。通过使用PLC，企业可以实现自动化生产、提高生产效率、降低能耗和减少人力成本。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PLC的应用领域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李金成PLC应用案例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实现生产线的自动化控制，提高生产效率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李金成利用PLC技术，实现了自动化生产线控制。通过编程和逻辑运算，实现了生产线上各个设备的协同工作，减少了人工干预，提高了生产效率。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781" r="247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案例一：自动化生产线控制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案例二：智能仓储系统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实现仓储货物的自动化管理，提高仓储效率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李金成利用PLC技术，设计了一套智能仓储系统。该系统能够自动识别、跟踪和管理仓储货物，实现了货物的快速出入库和高效管理，提高了仓储效率。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案例三：工业机器人控制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实现工业机器人的精确控制，提高加工精度和生产质量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李金成利用PLC技术，实现了工业机器人的精确控制。通过高精度的位置控制和运动轨迹规划，提高了工业机器人的加工精度和生产质量，为制造业的发展提供了有力支持。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PLC编程语言与开发环境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PLC编程语言是专门为工业控制而设计的计算机编程语言，用于编写控制逻辑和算法。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PLC编程语言具有简单易学、易于理解的特点，使得工程师能够快速地编写出控制程序。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PLC编程语言支持多种编程范式，如结构化编程、模块化编程等，使得程序更加清晰、易于维护。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PLC编程语言概述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常用PLC编程语言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Ladder Diagram（梯形图）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是一种图形化的编程语言，通过图形符号表示控制逻辑，易于理解和调试。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Function Block Diagr…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是一种基于块的图形化编程语言，通过将功能封装为块并连接块来实现控制逻辑。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Structured Text（结构化文…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是一种类似于高级编程语言的文本编程语言，支持变量、数据类型、循环、条件语句等。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Instruction List（指令表）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是一种基于指令的文本编程语言，通过编写指令序列来实现控制逻辑。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https://d.book118.com/366050110134010043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2024-09-11T13:48:19.384</cp:lastPrinted>
  <dcterms:created xsi:type="dcterms:W3CDTF">2024-09-11T05:48:19Z</dcterms:created>
  <dcterms:modified xsi:type="dcterms:W3CDTF">2024-09-11T05:48:21Z</dcterms:modified>
</cp:coreProperties>
</file>