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AAA3FE-DB3F-4B2A-B4E1-6287F5A81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6F9AB2-4F12-4816-A543-74502D0C6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1B93F7-0BDD-450E-BD16-1FE60F3F2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D3953E-5A97-46C6-8D8A-3AE900F4C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8A6CA8-F6DF-4BF8-A18D-28A0F4689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87AC2C-0189-49FD-BFA4-9E4A3F17B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19E659-F43E-44FE-8DAE-6F7ACE4CE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2E425C-084F-4D4D-8E2C-C002EB770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A97FC0-22AB-4CE3-950F-480C6AFDB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8BF3EA-B1C4-46D4-AFAE-8E9FF5709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16EF1B-D931-40B0-9DCF-925486706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050144204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医护人员血源性职业暴露后预防和处理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血源性职业暴露概述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血源性职业暴露的预防措施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血源性职业暴露后的处理流程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血源性职业暴露的预防和处理挑战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案例分享和经验总结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血源性职业暴露概述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源性职业暴露是指医务人员在从事诊疗、护理等工作过程中意外地被含有传染病病原体的血液、体液等污染了皮肤或者黏膜，或者被含有病原体的血液、体液等污染了的针头及其他锐器刺破皮肤，有可能被病原体感染的情况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根据暴露方式的不同，血源性职业暴露可以分为针刺伤、锐器伤、黏膜暴露、破损皮肤接触等类型。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医护人员在进行采血、注射、手术等操作时，由于操作不慎、防护不当等原因，容易发生血源性职业暴露。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医护人员的职业暴露风险与接触病原体种类、操作频率、操作方式、防护措施等多种因素有关，其中接触病原体种类是最重要的风险因素。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发生原因和风险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09290" y="1560576"/>
            <a:ext cx="6827520" cy="19507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预防和处理是防止医护人员感染血源性传染病的关键措施，可以有效地保护医护人员的健康和安全。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595201" y="2001561"/>
            <a:ext cx="1224808" cy="1062655"/>
            <a:chOff x="1595201" y="2001561"/>
            <a:chExt cx="1224808" cy="1062655"/>
          </a:xfrm>
        </p:grpSpPr>
        <p:sp>
          <p:nvSpPr>
            <p:cNvPr id="4" name="AutoShape 4"/>
            <p:cNvSpPr/>
            <p:nvPr/>
          </p:nvSpPr>
          <p:spPr>
            <a:xfrm rot="1800000">
              <a:off x="1595201" y="2001561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595201" y="4305483"/>
            <a:ext cx="1224808" cy="1062655"/>
            <a:chOff x="1595201" y="4305483"/>
            <a:chExt cx="1224808" cy="1062655"/>
          </a:xfrm>
        </p:grpSpPr>
        <p:sp>
          <p:nvSpPr>
            <p:cNvPr id="6" name="AutoShape 6"/>
            <p:cNvSpPr/>
            <p:nvPr/>
          </p:nvSpPr>
          <p:spPr>
            <a:xfrm rot="1800000">
              <a:off x="1595201" y="4305483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657324" y="2214971"/>
            <a:ext cx="1059059" cy="66150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678135" y="4506051"/>
            <a:ext cx="1059059" cy="66150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609290" y="3861450"/>
            <a:ext cx="6827520" cy="19507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及时采取预防和处理措施，可以减少感染的发生率，减轻感染后的症状和并发症，提高治愈率。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预防和处理的重要性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血源性职业暴露的预防措施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77" r="3147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培训和教育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培训内容应包括正确使用个人防护装备、锐器处理和医疗废物管理等操作规程。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定期开展血源性职业暴露安全培训，提高医护人员对职业暴露的认知和预防意识。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安全操作规程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制定并实施严格的血源性职业暴露安全操作规程，确保医护人员在工作中遵循安全操作规范。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规程应包括正确使用锐器、避免直接接触血液和体液、及时处理医疗废物等内容。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提供符合国家标准的个人防护装备，如手套、口罩、防护眼镜和隔离衣等。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确保医护人员正确使用个人防护装备，并定期检查其完好性和有效性。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个人防护装备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推广使用安全型医疗设备和器具，减少锐器使用和暴露风险。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加强锐器管理，制定严格的锐器使用和回收制度，避免锐器伤人事件发生。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减少锐器伤害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32531" r="32531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建立完善的医疗废物管理制度，确保医疗废物得到妥善处理和处置。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加强医疗废物分类、收集、运输和处理等环节的管理，防止医疗废物传播疾病。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医疗废物处理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血源性职业暴露后的处理流程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立即报告和记录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医护人员发生血源性职业暴露后，应立即向所在科室负责人报告，并进行详细记录，包括暴露时间、地点、暴露方式、暴露部位、暴露源情况等信息。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科室负责人应立即上报医院感染管理部门，以便进行后续处理和跟踪监测。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https://d.book118.com/366050144204010103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2024-09-29T02:23:22.368</cp:lastPrinted>
  <dcterms:created xsi:type="dcterms:W3CDTF">2024-09-28T18:23:22Z</dcterms:created>
  <dcterms:modified xsi:type="dcterms:W3CDTF">2024-09-28T18:23:24Z</dcterms:modified>
</cp:coreProperties>
</file>