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479E1A-D907-453F-953D-70655A494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A32E98-3F5E-409D-90F0-082F409C5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193417-C007-4B57-B8F9-E2E012C66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D1B823-3118-4A4A-9D50-11F7B07E39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BD6217-596B-4FB4-B9C5-4AD21F3AA6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E98A29-D61C-4DF1-85EF-43A0F584B1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466767-377F-4A8E-A784-0C0A10E1A6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2EA0A-D76B-4ECE-8BD8-1203D65F00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FF94F3-C9D4-4908-A749-3720FED29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1F419-3022-4AB5-BF67-2011BDBDD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7B6332-ADE8-45DD-B7A2-7B2ED67088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051130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智能火灾信息显示及智能疏散指示系统在智慧城市中的应用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火灾信息显示系统的概念与作用
 智能疏散指示系统的工作原理及优势
 智慧城市中应用火灾信息显示系统的意义
 智能疏散指示系统在智慧城市中的应用案例
 火灾信息显示系统与智能疏散指示系统的互联互通
 智慧城市中火灾信息显示系统的未来发展趋势
 智能疏散指示系统在智慧城市中的应用前景
 智慧城市中火灾信息显示系统的政策法规与标准</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火灾信息显示系统的概念与作用</a:t>
            </a:r>
          </a:p>
        </p:txBody>
      </p:sp>
      <p:sp>
        <p:nvSpPr>
          <p:cNvPr id="3" name="Subtitle 2"/>
          <p:cNvSpPr>
            <a:spLocks noGrp="1"/>
          </p:cNvSpPr>
          <p:nvPr>
            <p:ph type="subTitle" idx="1"/>
          </p:nvPr>
        </p:nvSpPr>
        <p:spPr/>
        <p:txBody>
          <a:bodyPr/>
          <a:lstStyle/>
          <a:p>
            <a:r>
              <a:t>智能火灾信息显示及智能疏散指示系统在智慧城市中的应用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火灾信息显示系统的概念与作用</a:t>
            </a:r>
          </a:p>
        </p:txBody>
      </p:sp>
      <p:sp>
        <p:nvSpPr>
          <p:cNvPr id="3" name="Text Placeholder 2"/>
          <p:cNvSpPr>
            <a:spLocks noGrp="1"/>
          </p:cNvSpPr>
          <p:nvPr>
            <p:ph type="body" idx="1"/>
          </p:nvPr>
        </p:nvSpPr>
        <p:spPr/>
        <p:txBody>
          <a:bodyPr/>
          <a:lstStyle/>
          <a:p>
            <a:r>
              <a:t>火灾信息显示系统概念</a:t>
            </a:r>
          </a:p>
        </p:txBody>
      </p:sp>
      <p:sp>
        <p:nvSpPr>
          <p:cNvPr id="4" name="Content Placeholder 3"/>
          <p:cNvSpPr>
            <a:spLocks noGrp="1"/>
          </p:cNvSpPr>
          <p:nvPr>
            <p:ph sz="half" idx="2"/>
          </p:nvPr>
        </p:nvSpPr>
        <p:spPr/>
        <p:txBody>
          <a:bodyPr/>
          <a:lstStyle/>
          <a:p>
            <a:r>
              <a:t>1. 火灾信息显示系统是一种能够实时采集和处理火灾相关信息，并通过各种显示设备向公众发布火灾警报、疏散路线、火势情况等信息的系统。</a:t>
            </a:r>
          </a:p>
          <a:p>
            <a:r>
              <a:t>2. 火灾信息显示系统是火灾应急指挥系统的重要组成部分，在火灾发生时能够为消防救援人员提供及时、准确的信息，助力火灾扑救工作。</a:t>
            </a:r>
          </a:p>
          <a:p>
            <a:r>
              <a:t>3. 火灾信息显示系统可以为公众提供火灾预警信息，帮助公众及时疏散逃生，降低火灾造成的人员伤亡。</a:t>
            </a:r>
          </a:p>
        </p:txBody>
      </p:sp>
      <p:sp>
        <p:nvSpPr>
          <p:cNvPr id="5" name="Text Placeholder 4"/>
          <p:cNvSpPr>
            <a:spLocks noGrp="1"/>
          </p:cNvSpPr>
          <p:nvPr>
            <p:ph type="body" idx="3"/>
          </p:nvPr>
        </p:nvSpPr>
        <p:spPr/>
        <p:txBody>
          <a:bodyPr/>
          <a:lstStyle/>
          <a:p>
            <a:r>
              <a:t>火灾信息显示系统作用</a:t>
            </a:r>
          </a:p>
        </p:txBody>
      </p:sp>
      <p:sp>
        <p:nvSpPr>
          <p:cNvPr id="6" name="Content Placeholder 5"/>
          <p:cNvSpPr>
            <a:spLocks noGrp="1"/>
          </p:cNvSpPr>
          <p:nvPr>
            <p:ph sz="half" idx="4"/>
          </p:nvPr>
        </p:nvSpPr>
        <p:spPr/>
        <p:txBody>
          <a:bodyPr/>
          <a:lstStyle/>
          <a:p>
            <a:r>
              <a:t>1. 火灾信息显示系统能够实现火灾早期预警，为公众争取宝贵的逃生时间。</a:t>
            </a:r>
          </a:p>
          <a:p>
            <a:r>
              <a:t>2. 火灾信息显示系统能够引导公众选择正确的疏散路线，避免拥堵和踩踏事故的发生。</a:t>
            </a:r>
          </a:p>
          <a:p>
            <a:r>
              <a:t>3. 火灾信息显示系统能够为消防救援人员提供及时、准确的信息，帮助消防救援人员快速扑灭火灾，减少火灾造成的损失。</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智能疏散指示系统的工作原理及优势</a:t>
            </a:r>
          </a:p>
        </p:txBody>
      </p:sp>
      <p:sp>
        <p:nvSpPr>
          <p:cNvPr id="3" name="Subtitle 2"/>
          <p:cNvSpPr>
            <a:spLocks noGrp="1"/>
          </p:cNvSpPr>
          <p:nvPr>
            <p:ph type="subTitle" idx="1"/>
          </p:nvPr>
        </p:nvSpPr>
        <p:spPr/>
        <p:txBody>
          <a:bodyPr/>
          <a:lstStyle/>
          <a:p>
            <a:r>
              <a:t>智能火灾信息显示及智能疏散指示系统在智慧城市中的应用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智能疏散指示系统的工作原理及优势</a:t>
            </a:r>
          </a:p>
        </p:txBody>
      </p:sp>
      <p:sp>
        <p:nvSpPr>
          <p:cNvPr id="3" name="Text Placeholder 2"/>
          <p:cNvSpPr>
            <a:spLocks noGrp="1"/>
          </p:cNvSpPr>
          <p:nvPr>
            <p:ph type="body" idx="1"/>
          </p:nvPr>
        </p:nvSpPr>
        <p:spPr/>
        <p:txBody>
          <a:bodyPr/>
          <a:lstStyle/>
          <a:p>
            <a:r>
              <a:t>智能疏散指示系统的构成</a:t>
            </a:r>
          </a:p>
        </p:txBody>
      </p:sp>
      <p:sp>
        <p:nvSpPr>
          <p:cNvPr id="4" name="Content Placeholder 3"/>
          <p:cNvSpPr>
            <a:spLocks noGrp="1"/>
          </p:cNvSpPr>
          <p:nvPr>
            <p:ph sz="half" idx="2"/>
          </p:nvPr>
        </p:nvSpPr>
        <p:spPr/>
        <p:txBody>
          <a:bodyPr/>
          <a:lstStyle/>
          <a:p>
            <a:r>
              <a:t>1. 人员密集场所的智能疏散指示系统的组成由传感层、传输层、控制层、应用层、电源、声光电器件组成。</a:t>
            </a:r>
          </a:p>
          <a:p>
            <a:r>
              <a:t>2. 传感层能够感知火情以及疏散通道的情况，进行信息收集。传输层网络则是实现信息传递。控制层属于核心，完成火灾信息与疏散指示处理。应用层则主要功能是实现远程管理与监测。声光电器件完成末端环节的疏散任务。</a:t>
            </a:r>
          </a:p>
          <a:p>
            <a:r>
              <a:t>3. 智能化火灾疏散指示系统一般采用网络结构，主干网采用光电缆，支干采用双绞电缆。</a:t>
            </a:r>
          </a:p>
        </p:txBody>
      </p:sp>
      <p:sp>
        <p:nvSpPr>
          <p:cNvPr id="5" name="Text Placeholder 4"/>
          <p:cNvSpPr>
            <a:spLocks noGrp="1"/>
          </p:cNvSpPr>
          <p:nvPr>
            <p:ph type="body" idx="3"/>
          </p:nvPr>
        </p:nvSpPr>
        <p:spPr/>
        <p:txBody>
          <a:bodyPr/>
          <a:lstStyle/>
          <a:p>
            <a:r>
              <a:t>智能疏散指示系统的分类</a:t>
            </a:r>
          </a:p>
        </p:txBody>
      </p:sp>
      <p:sp>
        <p:nvSpPr>
          <p:cNvPr id="6" name="Content Placeholder 5"/>
          <p:cNvSpPr>
            <a:spLocks noGrp="1"/>
          </p:cNvSpPr>
          <p:nvPr>
            <p:ph sz="half" idx="4"/>
          </p:nvPr>
        </p:nvSpPr>
        <p:spPr/>
        <p:txBody>
          <a:bodyPr/>
          <a:lstStyle/>
          <a:p>
            <a:r>
              <a:t>1. 火灾疏散指示系统可以分为四个大类，分别是语音疏散指示系统、楼宇应急广播系统、疏散照明系统和疏散引导指示系统。</a:t>
            </a:r>
          </a:p>
          <a:p>
            <a:r>
              <a:t>2. 语音疏散指示系统主要是通过语音信息告知人员火灾发生以及需要如何逃生等信息。楼宇应急广播系统主要功能是发布紧急信息和引导人员疏散。疏散照明系统按照火灾时安全的疏散进行设计与布置。疏散引导指示系统则是通过安装指示标识、LED显示屏等的方式为救援人员和被困人员提供逃生路径。</a:t>
            </a:r>
          </a:p>
          <a:p>
            <a:r>
              <a:t>3. 智能疏散指示系统要具备综合性、实时性、网络化、智能化、科学化等特点。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智慧城市中应用火灾信息显示系统的意义</a:t>
            </a:r>
          </a:p>
        </p:txBody>
      </p:sp>
      <p:sp>
        <p:nvSpPr>
          <p:cNvPr id="3" name="Subtitle 2"/>
          <p:cNvSpPr>
            <a:spLocks noGrp="1"/>
          </p:cNvSpPr>
          <p:nvPr>
            <p:ph type="subTitle" idx="1"/>
          </p:nvPr>
        </p:nvSpPr>
        <p:spPr/>
        <p:txBody>
          <a:bodyPr/>
          <a:lstStyle/>
          <a:p>
            <a:r>
              <a:t>智能火灾信息显示及智能疏散指示系统在智慧城市中的应用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智慧城市中应用火灾信息显示系统的意义</a:t>
            </a:r>
          </a:p>
        </p:txBody>
      </p:sp>
      <p:sp>
        <p:nvSpPr>
          <p:cNvPr id="3" name="Text Placeholder 2"/>
          <p:cNvSpPr>
            <a:spLocks noGrp="1"/>
          </p:cNvSpPr>
          <p:nvPr>
            <p:ph type="body" idx="1"/>
          </p:nvPr>
        </p:nvSpPr>
        <p:spPr/>
        <p:txBody>
          <a:bodyPr/>
          <a:lstStyle/>
          <a:p>
            <a:r>
              <a:t>火灾信息显示系统对公共安全的保障作用,</a:t>
            </a:r>
          </a:p>
        </p:txBody>
      </p:sp>
      <p:sp>
        <p:nvSpPr>
          <p:cNvPr id="4" name="Content Placeholder 3"/>
          <p:cNvSpPr>
            <a:spLocks noGrp="1"/>
          </p:cNvSpPr>
          <p:nvPr>
            <p:ph sz="half" idx="2"/>
          </p:nvPr>
        </p:nvSpPr>
        <p:spPr/>
        <p:txBody>
          <a:bodyPr/>
          <a:lstStyle/>
          <a:p>
            <a:r>
              <a:t>1. 实时监测火情信息：火灾信息显示系统可实时监测火灾发生地及其周边环境情况，将火灾信息及时传递给相关部门和人员，以便采取有效措施扑灭火灾，保障公共安全。</a:t>
            </a:r>
          </a:p>
          <a:p>
            <a:r>
              <a:t>2. 预警火灾风险：火灾信息显示系统可根据火灾发生的历史数据和实时监测数据，对火灾风险进行预警，提醒相关部门和人员采取积极的预防措施，防止火灾发生。</a:t>
            </a:r>
          </a:p>
          <a:p>
            <a:r>
              <a:t>3. 提高应急响应效率：火灾信息显示系统可提供火灾发生地及其周边环境的实时信息，帮助消防部门和应急人员快速了解火情并制定相应的应急措施，提高应急响应效率。</a:t>
            </a:r>
          </a:p>
        </p:txBody>
      </p:sp>
      <p:sp>
        <p:nvSpPr>
          <p:cNvPr id="5" name="Text Placeholder 4"/>
          <p:cNvSpPr>
            <a:spLocks noGrp="1"/>
          </p:cNvSpPr>
          <p:nvPr>
            <p:ph type="body" idx="3"/>
          </p:nvPr>
        </p:nvSpPr>
        <p:spPr/>
        <p:txBody>
          <a:bodyPr/>
          <a:lstStyle/>
          <a:p>
            <a:r>
              <a:t>火灾信息显示系统对城市发展的推动作用,</a:t>
            </a:r>
          </a:p>
        </p:txBody>
      </p:sp>
      <p:sp>
        <p:nvSpPr>
          <p:cNvPr id="6" name="Content Placeholder 5"/>
          <p:cNvSpPr>
            <a:spLocks noGrp="1"/>
          </p:cNvSpPr>
          <p:nvPr>
            <p:ph sz="half" idx="4"/>
          </p:nvPr>
        </p:nvSpPr>
        <p:spPr/>
        <p:txBody>
          <a:bodyPr/>
          <a:lstStyle/>
          <a:p>
            <a:r>
              <a:t>1. 提高城市消防管理水平：火灾信息显示系统可帮助城市消防部门实现对火灾信息的实时监测、预警和应急响应，提高城市消防管理水平，保障城市安全。</a:t>
            </a:r>
          </a:p>
          <a:p>
            <a:r>
              <a:t>2. 促进城市智慧化建设：火灾信息显示系统是智慧城市建设的重要组成部分，其能够与其他智慧城市系统集成，实现数据共享和互联，为城市管理和决策提供数据支撑，促进城市智慧化建设。</a:t>
            </a:r>
          </a:p>
          <a:p>
            <a:r>
              <a:t>3. 构建安全、便捷、宜居的城市环境：火灾信息显示系统可为市民提供及时准确的火灾信息，帮助市民提高防范火灾的意识和能力，构建安全、便捷、宜居的城市环境。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智能疏散指示系统在智慧城市中的应用案例</a:t>
            </a:r>
          </a:p>
        </p:txBody>
      </p:sp>
      <p:sp>
        <p:nvSpPr>
          <p:cNvPr id="3" name="Subtitle 2"/>
          <p:cNvSpPr>
            <a:spLocks noGrp="1"/>
          </p:cNvSpPr>
          <p:nvPr>
            <p:ph type="subTitle" idx="1"/>
          </p:nvPr>
        </p:nvSpPr>
        <p:spPr/>
        <p:txBody>
          <a:bodyPr/>
          <a:lstStyle/>
          <a:p>
            <a:r>
              <a:t>智能火灾信息显示及智能疏散指示系统在智慧城市中的应用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智能疏散指示系统在智慧城市中的应用案例</a:t>
            </a:r>
          </a:p>
        </p:txBody>
      </p:sp>
      <p:sp>
        <p:nvSpPr>
          <p:cNvPr id="3" name="Text Placeholder 2"/>
          <p:cNvSpPr>
            <a:spLocks noGrp="1"/>
          </p:cNvSpPr>
          <p:nvPr>
            <p:ph type="body" idx="1"/>
          </p:nvPr>
        </p:nvSpPr>
        <p:spPr/>
        <p:txBody>
          <a:bodyPr/>
          <a:lstStyle/>
          <a:p>
            <a:r>
              <a:t>智慧城市消防安全现状</a:t>
            </a:r>
          </a:p>
        </p:txBody>
      </p:sp>
      <p:sp>
        <p:nvSpPr>
          <p:cNvPr id="4" name="Content Placeholder 3"/>
          <p:cNvSpPr>
            <a:spLocks noGrp="1"/>
          </p:cNvSpPr>
          <p:nvPr>
            <p:ph sz="half" idx="2"/>
          </p:nvPr>
        </p:nvSpPr>
        <p:spPr/>
        <p:txBody>
          <a:bodyPr/>
          <a:lstStyle/>
          <a:p>
            <a:r>
              <a:t>1. 城市消防安全面临的挑战日益严峻，火灾发生率和人员伤亡率居高不下，给社会和经济造成巨大损失。</a:t>
            </a:r>
          </a:p>
          <a:p>
            <a:r>
              <a:t>2. 传统消防系统存在着响应慢、效率低、覆盖范围有限等问题，难以满足智慧城市消防安全需求。</a:t>
            </a:r>
          </a:p>
          <a:p>
            <a:r>
              <a:t>3. 智慧城市消防安全建设需要综合运用物联网、云计算、大数据、人工智能等先进技术，实现消防信息的实时采集、传输、处理和分析，提升消防系统的智能化、协同化和高效化水平。</a:t>
            </a:r>
          </a:p>
        </p:txBody>
      </p:sp>
      <p:sp>
        <p:nvSpPr>
          <p:cNvPr id="5" name="Text Placeholder 4"/>
          <p:cNvSpPr>
            <a:spLocks noGrp="1"/>
          </p:cNvSpPr>
          <p:nvPr>
            <p:ph type="body" idx="3"/>
          </p:nvPr>
        </p:nvSpPr>
        <p:spPr/>
        <p:txBody>
          <a:bodyPr/>
          <a:lstStyle/>
          <a:p>
            <a:r>
              <a:t>智能疏散指示系统概述</a:t>
            </a:r>
          </a:p>
        </p:txBody>
      </p:sp>
      <p:sp>
        <p:nvSpPr>
          <p:cNvPr id="6" name="Content Placeholder 5"/>
          <p:cNvSpPr>
            <a:spLocks noGrp="1"/>
          </p:cNvSpPr>
          <p:nvPr>
            <p:ph sz="half" idx="4"/>
          </p:nvPr>
        </p:nvSpPr>
        <p:spPr/>
        <p:txBody>
          <a:bodyPr/>
          <a:lstStyle/>
          <a:p>
            <a:r>
              <a:t>1. 智能疏散指示系统是一种基于物联网、云计算、大数据、人工智能等技术构建的智能消防系统，能够实现火灾发生时的实时预警、疏散引导、人员定位等功能。</a:t>
            </a:r>
          </a:p>
          <a:p>
            <a:r>
              <a:t>2. 智能疏散指示系统主要包括火灾探测器、疏散指示器、中央控制台和应急广播系统等组成部分。</a:t>
            </a:r>
          </a:p>
          <a:p>
            <a:r>
              <a:t>3. 智能疏散指示系统能够通过火灾探测器实时监测火情，并将火灾信息传输至中央控制台，中央控制台根据火灾信息自动生成疏散路径，并通过疏散指示器引导人员安全疏散。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火灾信息显示系统与智能疏散指示系统的互联互通</a:t>
            </a:r>
          </a:p>
        </p:txBody>
      </p:sp>
      <p:sp>
        <p:nvSpPr>
          <p:cNvPr id="3" name="Subtitle 2"/>
          <p:cNvSpPr>
            <a:spLocks noGrp="1"/>
          </p:cNvSpPr>
          <p:nvPr>
            <p:ph type="subTitle" idx="1"/>
          </p:nvPr>
        </p:nvSpPr>
        <p:spPr/>
        <p:txBody>
          <a:bodyPr/>
          <a:lstStyle/>
          <a:p>
            <a:r>
              <a:t>智能火灾信息显示及智能疏散指示系统在智慧城市中的应用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https://d.book118.com/366051130112010055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火灾信息显示系统的概念与作用</vt:lpstr>
      <vt:lpstr> 火灾信息显示系统的概念与作用</vt:lpstr>
      <vt:lpstr> 智能疏散指示系统的工作原理及优势</vt:lpstr>
      <vt:lpstr> 智能疏散指示系统的工作原理及优势</vt:lpstr>
      <vt:lpstr> 智慧城市中应用火灾信息显示系统的意义</vt:lpstr>
      <vt:lpstr> 智慧城市中应用火灾信息显示系统的意义</vt:lpstr>
      <vt:lpstr> 智能疏散指示系统在智慧城市中的应用案例</vt:lpstr>
      <vt:lpstr> 智能疏散指示系统在智慧城市中的应用案例</vt:lpstr>
      <vt:lpstr> 火灾信息显示系统与智能疏散指示系统的互联互通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2024-09-22T22:26:48.650</cp:lastPrinted>
  <dcterms:created xsi:type="dcterms:W3CDTF">2024-09-22T14:26:48Z</dcterms:created>
  <dcterms:modified xsi:type="dcterms:W3CDTF">2024-09-22T14:26:50Z</dcterms:modified>
</cp:coreProperties>
</file>