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02FA47-F083-47FA-A7F8-F18AC0391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C6128-DB1E-4F15-81CF-748906141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9DF7F-5073-459D-8E86-0537BC59C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748D04-35BB-4223-89CA-B6DBD0062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5CCABF-3E82-401D-B602-8D1DF74FC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6B3993-75BD-4145-AE00-D7D0A63BA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F0D69E-5625-4947-8E81-D973840A4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76EE7F-F694-43D9-B199-F0DD2FC34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FA9654-91F7-440E-BF63-58DB0B9A2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EAF308-AB7D-4E55-A0A5-EF7058567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C6073-2850-4EC4-A454-EDD7D7795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05115213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医疗质量安全管理体系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医疗质量安全管理实践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医疗质量安全培训计划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医疗质量安全案例分析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医疗质量安全未来发展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医疗质量安全概述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医疗质量安全是指医疗机构在提供医疗服务过程中，遵循科学、规范、安全、有效、经济、合理的原则，保证医疗服务质量和安全，满足人民群众的健康需求。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医疗质量安全涉及医疗服务的全过程，包括诊断、治疗、护理、康复等多个环节，需要医疗机构全体员工的共同努力和参与。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医疗质量安全的定义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8" b="9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提高医疗服务质量和安全水平，保障人民群众的健康权益。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提升医疗机构的管理水平和综合实力，增强医疗机构的竞争力和社会信誉。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促进医疗卫生事业的可持续发展，推动医疗卫生事业的进步和发展。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医疗质量安全的重要性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648" b="66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医疗质量安全的基本原则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以患者为中心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医疗机构应始终以患者为中心，关注患者的需求和利益，提供优质的医疗服务。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科学、规范、安全、有效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医疗机构应遵循科学、规范、安全、有效的原则，保证医疗服务的质量和安全。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经济、合理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医疗机构应注重经济效益和社会效益的统一，合理利用医疗资源，降低医疗成本，提高医疗效率。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医疗质量安全管理体系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333" r="8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临床科室医疗质量安全管理小组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负责本科室医疗质量安全管理工作，落实医疗质量安全政策和标准。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医疗质量安全管理委员会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负责制定医疗质量安全政策和标准，监督医疗质量安全管理工作。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医疗质量安全管理办公室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负责日常医疗质量安全管理工作，包括监督、检查、评估和改进。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医疗质量安全管理组织架构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医疗操作规程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规定各类医疗操作的流程、规范和注意事项，确保医疗操作的安全性和有效性。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医疗不良事件报告制度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建立医疗不良事件报告、分析和处理的流程，及时发现和解决医疗质量问题。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医疗质量管理规定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明确医疗质量管理目标、原则、方法和流程，确保医疗质量安全。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医疗质量安全管理制度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制定医疗服务的质量标准和评价方法，对医疗服务质量进行评价和监督。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医疗服务质量标准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医疗技术准入规范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医疗设备管理规范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规定各类医疗技术的准入条件、评估标准和操作规范，确保医疗技术的安全性和有效性。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制定医疗设备的管理、维护和检测规范，确保医疗设备的安全性和可靠性。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医疗质量安全标准与规范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医疗质量安全管理实践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确保患者安全是医疗质量管理的核心目标，包括减少医疗差错、预防感染、提高患者满意度等。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患者安全目标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医疗机构应根据国家相关法规和标准，制定具体的患者安全目标，并采取有效措施加以实施。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目标制定与实施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6333" b="6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对患者安全目标实施过程中出现的问题，应进行深入分析，找出原因，采取针对性措施，实现持续改进。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患者安全目标实施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对医疗机构所开展的医疗技术进行全面评估，确保其安全、有效性。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医疗技术评估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建立医疗技术准入机制，对新技术实施严格监管，确保其符合相关法规和标准。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技术准入与监管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定期对医务人员进行技术培训，使其掌握最新医疗技术，提高医疗质量。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技术培训与更新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医疗技术管理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设备使用与维护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建立设备使用和维护制度，规范医务人员操作行为，确保设备正常运行。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设备采购与验收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确保采购的医疗设备符合国家相关标准，严格验收，确保设备质量。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设备更新与报废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及时更新老旧设备，对报废设备进行妥善处理，防止造成安全隐患。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375" r="14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333" r="83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医疗设备管理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https://d.book118.com/366051152131010044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2024-09-12T23:30:06.343</cp:lastPrinted>
  <dcterms:created xsi:type="dcterms:W3CDTF">2024-09-12T15:30:06Z</dcterms:created>
  <dcterms:modified xsi:type="dcterms:W3CDTF">2024-09-12T15:30:08Z</dcterms:modified>
</cp:coreProperties>
</file>