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7EEBC-6778-4FBA-80A0-41F829EF5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775A0-B2D7-4A0B-A8BE-0A86F369B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F1302-72DB-4549-B4B8-8257818FD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A5ABE-794C-426A-A8E5-5D987CCE0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7DDA60-EDAB-4E8F-BDE2-2A08ED62A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FFD13C-E800-4619-A1A9-7D2762B04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2C0407-F01B-4725-B7A7-A27837BDD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34248F-1DA8-48E6-90F7-D222E2EB1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687B9-FE80-4253-94D8-D1F5AFF37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7CB40-F818-4BC3-AE6C-C220530D8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35841-1B80-4F04-B2B9-0293C7632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5120422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高效型网络营销案例分析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高效型网络营销案例一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高效型网络营销案例二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高效型网络营销案例三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总结与启示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的普及和网络技术的发展，网络营销已成为企业推广产品和服务的重要手段。高效型网络营销是指企业在实施网络营销策略时，能够快速、准确地把握市场动态，制定出针对性强、效果显著的营销方案，从而实现低成本、高回报的营销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高效型网络营销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通过对高效型网络营销案例的分析，总结成功经验，提炼出具有普遍适用性的策略和方法，为企业开展网络营销提供借鉴和指导。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案例分析的目的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选择的案例应具有一定的代表性，能够反映高效型网络营销的特点和趋势。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实效性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可复制性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案例应具有明显的营销效果，能够证明其高效性。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案例在策略、方法或技术应用上应具有一定的创新性，能够为企业提供新的思路和启示。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案例应具有较高的可复制性，便于其他企业参考和借鉴。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案例选择标准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77" r="314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52" r="303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网络营销是一种利用互联网技术，通过各种在线渠道进行品牌推广、产品宣传和销售促进的营销方式。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通过网络营销，企业可以扩大品牌知名度，提高产品销售量，增强市场竞争力。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14" r="5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通过创作有价值的、符合目标受众需求的内容，吸引潜在客户，提高品牌知名度。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通过优化网站结构和内容，提高网站在搜索引擎中的排名，增加曝光率。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利用社交媒体平台进行品牌宣传、互动和客户关系管理，提高用户参与度。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8" r="13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网络营销具有传播速度快、覆盖面广、互动性强、成本低等优势。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随着互联网技术的不断发展，网络营销的竞争也日益激烈，需要不断创新和适应变化。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网络营销的优势与挑战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高效型网络营销案例一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案例名称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某品牌智能手机的微博营销活动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某智能手机品牌为了提高品牌知名度和销售额，决定在微博平台上开展一场营销活动。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案例概述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该品牌通过与微博平台合作，发布了一系列有趣的互动活动和创意广告，吸引了大量用户的关注和参与。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该品牌通过深入分析目标受众的特点和需求，制定了精准的营销策略，包括发布与目标受众相关的内容、开展互动活动等。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543" b="654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该品牌在广告设计上采用了创意十足的表现形式，如漫画、短视频等，吸引了用户的眼球并引发了用户的情感共鸣。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创意广告设计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该品牌充分利用了微博平台的社交属性，通过与用户互动、回复评论等方式，建立了品牌与用户之间的良好关系。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社交媒体互动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该营销活动取得了显著的效果，不仅提高了品牌知名度和曝光率，还增加了销售额和用户忠诚度。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成功的网络营销需要精准的目标受众定位、创意十足的广告设计和良好的社交媒体互动。同时，要善于利用数据分析来优化营销策略，提高营销效果。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效果评估与启示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https://d.book118.com/366051204222010100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2024-09-25T02:52:21.036</cp:lastPrinted>
  <dcterms:created xsi:type="dcterms:W3CDTF">2024-09-24T18:52:21Z</dcterms:created>
  <dcterms:modified xsi:type="dcterms:W3CDTF">2024-09-24T18:52:23Z</dcterms:modified>
</cp:coreProperties>
</file>