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0081E-6CDC-4223-A9AB-7A2EC95D6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D54AF-EFFF-4C44-AB36-218301D36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5D1E0-D40C-4BAC-BF49-D7B20ADB7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38E2A-145B-438B-BAFF-3F585A5E6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09E40B-4B8B-46C3-9186-BCD18BAE0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C115AD-52C1-45FA-B7F5-347B3D0FA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C02678-C50C-4AE8-9E35-E40550C9D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1604C-3C8A-4450-9261-83FCACF2A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28479-F030-4BF1-8C57-385B7BFDE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18B7C-981A-4A9F-BE01-2A84128BC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744A0-76B0-4D30-BD1A-E976BAC41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5122320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节能环保发展前景分析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关键技术与创新趋势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产业融合与跨界发展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政策支持与投资机会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全球各国在节能环保领域加强合作，签订多项国际协议，共同应对气候变化和环境问题。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国际合作与协议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944" r="1794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清洁能源转型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碳排放权交易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54" r="815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许多国家将清洁能源作为发展方向，加大对太阳能、风能等可再生能源的投资和研发。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建立碳排放权交易市场，通过市场化手段推动企业减少温室气体排放。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全球节能环保形势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政府出台多项政策措施，包括财政补贴、税收优惠、绿色信贷等，鼓励和支持企业开展节能环保工作。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标准与认证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制定严格的节能环保标准和认证制度，引导企业提高能效和环保水平。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法律法规体系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中国制定了一系列节能环保法律法规，如《节约能源法》、《环境保护法》等，为节能环保工作提供法制保障。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15" r="41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中国节能环保政策与法规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行业现状及主要挑战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节能环保行业规模不断扩大，涉及领域广泛，包括工业、建筑、交通等。随着技术进步和政策推动，行业增长迅速。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主要挑战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行业面临的主要挑战包括技术瓶颈、资金短缺、市场不规范等。此外，一些企业对节能环保的认识不足，缺乏积极性。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随着环保意识的提高和政策的推动，市场对节能环保产品和服务的需求不断增加。尤其是在工业、建筑等领域，对高效节能技术和产品的需求尤为迫切。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节能环保市场具有巨大的潜力。随着技术的不断进步和政策的持续推动，市场规模将持续扩大。同时，新兴市场的崛起也为节能环保行业提供了新的发展机遇。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市场潜力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市场需求与潜力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关键技术与创新趋势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高效电机与驱动技术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采用先进的电机设计、控制技术和高效驱动系统，提高电机运行效率，降低能源消耗。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高效照明技术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发展LED等高效照明产品，推广绿色照明工程，降低照明能耗。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高效热泵技术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利用热泵原理，实现低品位热能的提升和高效利用，用于供暖、制冷等领域。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高效节能技术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生物质能利用技术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研究生物质能的高效转化和利用技术，如生物质发电、生物燃料等。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太阳能利用技术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研究太阳能光伏发电、光热转换等技术，提高太阳能利用效率。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风能利用技术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发展风力发电技术，提高风能转换效率和可靠性。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清洁能源技术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发展烟气脱硫、脱硝、除尘等技术，控制大气污染物排放。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大气污染物减排技术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推广污水处理、中水回用等技术，减少水污染物排放。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水污染物减排技术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采用分类收集、资源化利用和无害化处理等技术，降低固体废弃物的环境危害。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固体废弃物处理技术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污染物减排技术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鼓励企业加大科技研发投入，培育自主创新能力，推动节能环保技术的升级换代。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加强科技创新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建立产学研合作机制，推动高校、科研机构和企业之间的紧密合作，加速科技成果转化和应用。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促进产学研合作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重视节能环保领域创新人才的培养和引进，打造高素质的专业化团队，为节能环保产业的持续发展提供人才保障。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培养创新人才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33" b="3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创新驱动与产学研合作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产业融合与跨界发展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智能制造技术推动节能环保产业升级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通过引入先进的智能制造技术，节能环保产业可以实现更高效、更精准的资源利用和排放控制。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节能环保技术助力智能制造绿色发展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节能环保技术可以为智能制造提供可持续的生产方式和清洁能源，推动制造业向绿色、低碳方向转型。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节能环保与智能制造融合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https://d.book118.com/366051223204010042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2024-09-10T09:16:48.174</cp:lastPrinted>
  <dcterms:created xsi:type="dcterms:W3CDTF">2024-09-10T01:16:48Z</dcterms:created>
  <dcterms:modified xsi:type="dcterms:W3CDTF">2024-09-10T01:16:50Z</dcterms:modified>
</cp:coreProperties>
</file>