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mp4" ContentType="video/mp4"/>
  <Default Extension="mp3" ContentType="audio/mp3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 noChangeArrowheads="1"/>
          </p:cNvSpPr>
          <p:nvPr>
            <p:ph type="hdr" sz="quarter"/>
          </p:nvPr>
        </p:nvSpPr>
        <p:spPr>
          <a:xfrm>
            <a:off x="0" y="0"/>
            <a:ext cx="2971800" cy="45910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algn="l">
              <a:defRPr lang="en-US" sz="1200"/>
            </a:pPr>
          </a:p>
        </p:txBody>
      </p:sp>
      <p:sp>
        <p:nvSpPr>
          <p:cNvPr id="3" name="日期占位符 2"/>
          <p:cNvSpPr>
            <a:spLocks noGrp="1" noChangeArrowheads="1"/>
          </p:cNvSpPr>
          <p:nvPr>
            <p:ph type="dt" idx="1"/>
          </p:nvPr>
        </p:nvSpPr>
        <p:spPr>
          <a:xfrm>
            <a:off x="3884930" y="0"/>
            <a:ext cx="2971800" cy="45910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algn="r">
              <a:defRPr lang="en-US" sz="1200"/>
            </a:pPr>
            <a:fld id="{3E0CFD9A-D4D3-590B-9DB4-225EB3FA6B77}" type="datetime1">
              <a:rPr/>
              <a:t/>
            </a:fld>
            <a:endParaRPr/>
          </a:p>
        </p:txBody>
      </p:sp>
      <p:sp>
        <p:nvSpPr>
          <p:cNvPr id="4" name="幻灯片图像占位符 3"/>
          <p:cNvSpPr>
            <a:spLocks noGrp="1" noChangeArrowheads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 algn="ctr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sp>
      <p:sp>
        <p:nvSpPr>
          <p:cNvPr id="5" name="备注占位符 4"/>
          <p:cNvSpPr>
            <a:spLocks noGrp="1" noChangeArrowheads="1"/>
          </p:cNvSpPr>
          <p:nvPr>
            <p:ph type="body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>
              <a:defRPr lang="en-US"/>
            </a:pPr>
            <a:r>
              <a:t>单击此处编辑母版文本样式</a:t>
            </a:r>
          </a:p>
          <a:p>
            <a:pPr lvl="1">
              <a:defRPr lang="en-US"/>
            </a:pPr>
            <a:r>
              <a:t>第二级</a:t>
            </a:r>
          </a:p>
          <a:p>
            <a:pPr lvl="2">
              <a:defRPr lang="en-US"/>
            </a:pPr>
            <a:r>
              <a:t>第三级</a:t>
            </a:r>
          </a:p>
          <a:p>
            <a:pPr lvl="3">
              <a:defRPr lang="en-US"/>
            </a:pPr>
            <a:r>
              <a:t>第四级</a:t>
            </a:r>
          </a:p>
          <a:p>
            <a:pPr lvl="4">
              <a:defRPr lang="en-US"/>
            </a:pPr>
            <a:r>
              <a:t>第五级</a:t>
            </a:r>
          </a:p>
        </p:txBody>
      </p:sp>
      <p:sp>
        <p:nvSpPr>
          <p:cNvPr id="6" name="页脚占位符 5"/>
          <p:cNvSpPr>
            <a:spLocks noGrp="1" noChangeArrowheads="1"/>
          </p:cNvSpPr>
          <p:nvPr>
            <p:ph type="ftr" sz="quarter" idx="4"/>
          </p:nvPr>
        </p:nvSpPr>
        <p:spPr>
          <a:xfrm>
            <a:off x="0" y="8685530"/>
            <a:ext cx="2971800" cy="45847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b"/>
          <a:lstStyle/>
          <a:p>
            <a:pPr algn="l">
              <a:defRPr lang="en-US" sz="1200"/>
            </a:pPr>
          </a:p>
        </p:txBody>
      </p:sp>
      <p:sp>
        <p:nvSpPr>
          <p:cNvPr id="7" name="灯片编号占位符 6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84930" y="8685530"/>
            <a:ext cx="2971800" cy="45847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b"/>
          <a:lstStyle/>
          <a:p>
            <a:pPr algn="r">
              <a:defRPr lang="en-US" sz="1200"/>
            </a:pPr>
            <a:fld id="{3E0CCFE5-ABD3-5939-9DB4-5D6C81FA6B08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marR="0" indent="0" algn="l" defTabSz="914400">
      <a:lnSpc>
        <a:spcPct val="100000"/>
      </a:lnSpc>
      <a:spcBef>
        <a:spcPct val="0"/>
      </a:spcBef>
      <a:spcAft>
        <a:spcPct val="0"/>
      </a:spcAft>
      <a:buNone/>
      <a:defRPr lang="en-US" sz="1200" b="0" i="0" u="none" strike="noStrike" kern="1" spc="0" baseline="0">
        <a:solidFill>
          <a:schemeClr val="tx1"/>
        </a:solidFill>
        <a:effectLst/>
        <a:latin typeface="Calibri"/>
        <a:ea typeface="Calibri"/>
        <a:cs typeface="Calibri"/>
      </a:defRPr>
    </a:lvl1pPr>
    <a:lvl2pPr marL="457200" marR="0" indent="0" algn="l" defTabSz="914400">
      <a:lnSpc>
        <a:spcPct val="100000"/>
      </a:lnSpc>
      <a:spcBef>
        <a:spcPct val="0"/>
      </a:spcBef>
      <a:spcAft>
        <a:spcPct val="0"/>
      </a:spcAft>
      <a:buNone/>
      <a:defRPr lang="en-US" sz="1200" b="0" i="0" u="none" strike="noStrike" kern="1" spc="0" baseline="0">
        <a:solidFill>
          <a:schemeClr val="tx1"/>
        </a:solidFill>
        <a:effectLst/>
        <a:latin typeface="Calibri"/>
        <a:ea typeface="Calibri"/>
        <a:cs typeface="Calibri"/>
      </a:defRPr>
    </a:lvl2pPr>
    <a:lvl3pPr marL="914400" marR="0" indent="0" algn="l" defTabSz="914400">
      <a:lnSpc>
        <a:spcPct val="100000"/>
      </a:lnSpc>
      <a:spcBef>
        <a:spcPct val="0"/>
      </a:spcBef>
      <a:spcAft>
        <a:spcPct val="0"/>
      </a:spcAft>
      <a:buNone/>
      <a:defRPr lang="en-US" sz="1200" b="0" i="0" u="none" strike="noStrike" kern="1" spc="0" baseline="0">
        <a:solidFill>
          <a:schemeClr val="tx1"/>
        </a:solidFill>
        <a:effectLst/>
        <a:latin typeface="Calibri"/>
        <a:ea typeface="Calibri"/>
        <a:cs typeface="Calibri"/>
      </a:defRPr>
    </a:lvl3pPr>
    <a:lvl4pPr marL="1371600" marR="0" indent="0" algn="l" defTabSz="914400">
      <a:lnSpc>
        <a:spcPct val="100000"/>
      </a:lnSpc>
      <a:spcBef>
        <a:spcPct val="0"/>
      </a:spcBef>
      <a:spcAft>
        <a:spcPct val="0"/>
      </a:spcAft>
      <a:buNone/>
      <a:defRPr lang="en-US" sz="1200" b="0" i="0" u="none" strike="noStrike" kern="1" spc="0" baseline="0">
        <a:solidFill>
          <a:schemeClr val="tx1"/>
        </a:solidFill>
        <a:effectLst/>
        <a:latin typeface="Calibri"/>
        <a:ea typeface="Calibri"/>
        <a:cs typeface="Calibri"/>
      </a:defRPr>
    </a:lvl4pPr>
    <a:lvl5pPr marL="1828800" marR="0" indent="0" algn="l" defTabSz="914400">
      <a:lnSpc>
        <a:spcPct val="100000"/>
      </a:lnSpc>
      <a:spcBef>
        <a:spcPct val="0"/>
      </a:spcBef>
      <a:spcAft>
        <a:spcPct val="0"/>
      </a:spcAft>
      <a:buNone/>
      <a:defRPr lang="en-US" sz="1200" b="0" i="0" u="none" strike="noStrike" kern="1" spc="0" baseline="0">
        <a:solidFill>
          <a:schemeClr val="tx1"/>
        </a:solidFill>
        <a:effectLst/>
        <a:latin typeface="Calibri"/>
        <a:ea typeface="Calibri"/>
        <a:cs typeface="Calibri"/>
      </a:defRPr>
    </a:lvl5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ChangeArrowheads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 algn="ctr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sp>
      <p:sp>
        <p:nvSpPr>
          <p:cNvPr id="3" name="备注占位符 2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>
              <a:defRPr lang="en-US"/>
            </a:pPr>
          </a:p>
        </p:txBody>
      </p:sp>
      <p:sp>
        <p:nvSpPr>
          <p:cNvPr id="4" name="灯片编号占位符 3"/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3884930" y="8685530"/>
            <a:ext cx="2971800" cy="45847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b"/>
          <a:lstStyle/>
          <a:p>
            <a:pPr>
              <a:defRPr lang="en-US"/>
            </a:pPr>
            <a:fld id="{3E0CD3F2-BCD3-5925-9DB4-4A709DFA6B1F}" type="slidenum">
              <a:rPr/>
              <a:t>8</a:t>
            </a:fld>
            <a:endParaRPr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20ABB-3064-4921-8994-FA023E058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F0F0D-9A55-4BAC-B8CC-312185E1E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FF7A1-6FA8-40C8-9F06-E1ECD97E2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94548-9FAB-45D3-BEA8-389CEEBDD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E0526-E802-44EA-8480-AB03F8790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3183D1-531D-4044-8372-8D63BA3E7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AFC921-2288-48DA-886A-F4C19084D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CFE91-71DE-4420-8FFD-9890E0ABC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CCE84-9301-4E01-ACAE-1A36772AA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B2B9C-FD53-445B-95A9-AF50EBDA3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A8A19-84F9-4F31-B294-15E325CD9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标题1"/>
          <p:cNvSpPr>
            <a:spLocks noGrp="1" noChangeArrowheads="1"/>
          </p:cNvSpPr>
          <p:nvPr>
            <p:ph type="ctrTitle"/>
          </p:nvPr>
        </p:nvSpPr>
        <p:spPr>
          <a:xfrm>
            <a:off x="932815" y="2152650"/>
            <a:ext cx="10332720" cy="136334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>
              <a:defRPr/>
            </a:pPr>
          </a:p>
        </p:txBody>
      </p:sp>
      <p:sp>
        <p:nvSpPr>
          <p:cNvPr id="3" name="幻灯片副标题1"/>
          <p:cNvSpPr>
            <a:spLocks noGrp="1" noChangeArrowheads="1"/>
          </p:cNvSpPr>
          <p:nvPr>
            <p:ph type="subTitle" idx="1"/>
          </p:nvPr>
        </p:nvSpPr>
        <p:spPr>
          <a:xfrm>
            <a:off x="1793875" y="3874770"/>
            <a:ext cx="8538845" cy="179387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>
            <a:lvl1pPr marL="0" marR="0" indent="0" algn="ctr" defTabSz="685165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None/>
              <a:defRPr lang="en-US" sz="21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1pPr>
            <a:lvl2pPr marL="457200" marR="0" indent="0" algn="ctr" defTabSz="685165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914400" marR="0" indent="0" algn="ctr" defTabSz="685165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15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371600" marR="0" indent="0" algn="ctr" defTabSz="685165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828800" marR="0" indent="0" algn="ctr" defTabSz="685165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/>
            </a:pPr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r">
              <a:defRPr lang="en-US" sz="900">
                <a:solidFill>
                  <a:srgbClr val="8C8C8C"/>
                </a:solidFill>
              </a:defRPr>
            </a:pPr>
            <a:fld id="{3E0CC372-3CD3-5935-9DB4-CA608DFA6B9F}" type="slidenum">
              <a:rPr/>
              <a:t/>
            </a:fld>
            <a:endParaRPr/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ctr">
              <a:defRPr lang="en-US" sz="900">
                <a:solidFill>
                  <a:srgbClr val="8C8C8C"/>
                </a:solidFill>
              </a:defRPr>
            </a:pPr>
          </a:p>
        </p:txBody>
      </p:sp>
      <p:sp>
        <p:nvSpPr>
          <p:cNvPr id="6" name="Date Placeholder 3"/>
          <p:cNvSpPr>
            <a:spLocks noGrp="1" noChangeArrowheads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l">
              <a:defRPr lang="en-US" sz="900">
                <a:solidFill>
                  <a:srgbClr val="8C8C8C"/>
                </a:solidFill>
              </a:defRPr>
            </a:pPr>
            <a:fld id="{3E0CF6C9-87D3-5900-9DB4-7155B8FA6B24}" type="datetime1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标题1"/>
          <p:cNvSpPr>
            <a:spLocks noGrp="1" noChangeArrowheads="1"/>
          </p:cNvSpPr>
          <p:nvPr>
            <p:ph type="title"/>
          </p:nvPr>
        </p:nvSpPr>
        <p:spPr>
          <a:xfrm>
            <a:off x="861060" y="358775"/>
            <a:ext cx="10476230" cy="136334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>
              <a:defRPr/>
            </a:pPr>
          </a:p>
        </p:txBody>
      </p:sp>
      <p:sp>
        <p:nvSpPr>
          <p:cNvPr id="3" name="对象1"/>
          <p:cNvSpPr>
            <a:spLocks noGrp="1" noChangeArrowheads="1"/>
          </p:cNvSpPr>
          <p:nvPr>
            <p:ph idx="1"/>
          </p:nvPr>
        </p:nvSpPr>
        <p:spPr>
          <a:xfrm>
            <a:off x="861060" y="1793875"/>
            <a:ext cx="10476230" cy="437705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>
              <a:defRPr/>
            </a:pPr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r">
              <a:defRPr lang="en-US" sz="900">
                <a:solidFill>
                  <a:srgbClr val="8C8C8C"/>
                </a:solidFill>
              </a:defRPr>
            </a:pPr>
            <a:fld id="{3E0CDF2B-65D3-5929-9DB4-937C91FA6BC6}" type="slidenum">
              <a:rPr/>
              <a:t/>
            </a:fld>
            <a:endParaRPr/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ctr">
              <a:defRPr lang="en-US" sz="900">
                <a:solidFill>
                  <a:srgbClr val="8C8C8C"/>
                </a:solidFill>
              </a:defRPr>
            </a:pPr>
          </a:p>
        </p:txBody>
      </p:sp>
      <p:sp>
        <p:nvSpPr>
          <p:cNvPr id="6" name="Date Placeholder 3"/>
          <p:cNvSpPr>
            <a:spLocks noGrp="1" noChangeArrowheads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l">
              <a:defRPr lang="en-US" sz="900">
                <a:solidFill>
                  <a:srgbClr val="8C8C8C"/>
                </a:solidFill>
              </a:defRPr>
            </a:pPr>
            <a:fld id="{3E0C85BD-F3D3-5973-9DB4-0526CBFA6B50}" type="datetime1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标题和两个栏目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标题1"/>
          <p:cNvSpPr>
            <a:spLocks noGrp="1" noChangeArrowheads="1"/>
          </p:cNvSpPr>
          <p:nvPr>
            <p:ph type="title"/>
          </p:nvPr>
        </p:nvSpPr>
        <p:spPr>
          <a:xfrm>
            <a:off x="861060" y="358775"/>
            <a:ext cx="10476230" cy="136334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>
              <a:defRPr/>
            </a:pPr>
          </a:p>
        </p:txBody>
      </p:sp>
      <p:sp>
        <p:nvSpPr>
          <p:cNvPr id="3" name="对象1"/>
          <p:cNvSpPr>
            <a:spLocks noGrp="1" noChangeArrowheads="1"/>
          </p:cNvSpPr>
          <p:nvPr>
            <p:ph sz="half" idx="1"/>
          </p:nvPr>
        </p:nvSpPr>
        <p:spPr>
          <a:xfrm>
            <a:off x="861060" y="1793875"/>
            <a:ext cx="5094605" cy="437705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strike="noStrike" kern="1" spc="0" baseline="0">
                <a:solidFill>
                  <a:srgbClr val="000000"/>
                </a:solidFill>
                <a:effectLst/>
                <a:latin typeface="Arial" pitchFamily="34" charset="0"/>
                <a:ea typeface="宋体" panose="02010600030101010101" pitchFamily="2" charset="-122"/>
                <a:cs typeface="Times New Roman" panose="02020603050405020304" pitchFamily="1" charset="0"/>
              </a:defRPr>
            </a:pPr>
          </a:p>
        </p:txBody>
      </p:sp>
      <p:sp>
        <p:nvSpPr>
          <p:cNvPr id="4" name="对象2"/>
          <p:cNvSpPr>
            <a:spLocks noGrp="1" noChangeArrowheads="1"/>
          </p:cNvSpPr>
          <p:nvPr>
            <p:ph sz="half" idx="2"/>
          </p:nvPr>
        </p:nvSpPr>
        <p:spPr>
          <a:xfrm>
            <a:off x="6242685" y="1793875"/>
            <a:ext cx="5094605" cy="437705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strike="noStrike" kern="1" spc="0" baseline="0">
                <a:solidFill>
                  <a:srgbClr val="000000"/>
                </a:solidFill>
                <a:effectLst/>
                <a:latin typeface="Arial" pitchFamily="34" charset="0"/>
                <a:ea typeface="宋体" panose="02010600030101010101" pitchFamily="2" charset="-122"/>
                <a:cs typeface="Times New Roman" panose="02020603050405020304" pitchFamily="1" charset="0"/>
              </a:defRPr>
            </a:pPr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r">
              <a:defRPr lang="en-US" sz="900">
                <a:solidFill>
                  <a:srgbClr val="8C8C8C"/>
                </a:solidFill>
              </a:defRPr>
            </a:pPr>
            <a:fld id="{3E0C9299-D7D3-5964-9DB4-2131DCFA6B74}" type="slidenum">
              <a:rPr/>
              <a:t/>
            </a:fld>
            <a:endParaRPr/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ctr">
              <a:defRPr lang="en-US" sz="900">
                <a:solidFill>
                  <a:srgbClr val="8C8C8C"/>
                </a:solidFill>
              </a:defRPr>
            </a:pP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l">
              <a:defRPr lang="en-US" sz="900">
                <a:solidFill>
                  <a:srgbClr val="8C8C8C"/>
                </a:solidFill>
              </a:defRPr>
            </a:pPr>
            <a:fld id="{3E0CF570-3ED3-5903-9DB4-C856BBFA6B9D}" type="datetime1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标题1"/>
          <p:cNvSpPr>
            <a:spLocks noGrp="1" noChangeArrowheads="1"/>
          </p:cNvSpPr>
          <p:nvPr>
            <p:ph type="title"/>
          </p:nvPr>
        </p:nvSpPr>
        <p:spPr>
          <a:xfrm>
            <a:off x="861060" y="358775"/>
            <a:ext cx="10476230" cy="136334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>
              <a:defRPr/>
            </a:pPr>
          </a:p>
        </p:txBody>
      </p:sp>
      <p:sp>
        <p:nvSpPr>
          <p:cNvPr id="3" name="Slide Number Placeholder 5"/>
          <p:cNvSpPr>
            <a:spLocks noGrp="1" noChangeArrowheads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r">
              <a:defRPr lang="en-US" sz="900">
                <a:solidFill>
                  <a:srgbClr val="8C8C8C"/>
                </a:solidFill>
              </a:defRPr>
            </a:pPr>
            <a:fld id="{3E0C99AC-E2D3-596F-9DB4-143AD7FA6B41}" type="slidenum">
              <a:rPr/>
              <a:t/>
            </a:fld>
            <a:endParaRPr/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ctr">
              <a:defRPr lang="en-US" sz="900">
                <a:solidFill>
                  <a:srgbClr val="8C8C8C"/>
                </a:solidFill>
              </a:defRPr>
            </a:pP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l">
              <a:defRPr lang="en-US" sz="900">
                <a:solidFill>
                  <a:srgbClr val="8C8C8C"/>
                </a:solidFill>
              </a:defRPr>
            </a:pPr>
            <a:fld id="{3E0CF6E0-AED3-5900-9DB4-5855B8FA6B0D}" type="datetime1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Number Placeholder 5"/>
          <p:cNvSpPr>
            <a:spLocks noGrp="1" noChangeArrowheads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r">
              <a:defRPr lang="en-US" sz="900">
                <a:solidFill>
                  <a:srgbClr val="8C8C8C"/>
                </a:solidFill>
              </a:defRPr>
            </a:pPr>
            <a:fld id="{3E0C8D3B-75D3-597B-9DB4-832EC3FA6BD6}" type="slidenum">
              <a:rPr/>
              <a:t/>
            </a:fld>
            <a:endParaRPr/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ctr">
              <a:defRPr lang="en-US" sz="900">
                <a:solidFill>
                  <a:srgbClr val="8C8C8C"/>
                </a:solidFill>
              </a:defRPr>
            </a:pP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l">
              <a:defRPr lang="en-US" sz="900">
                <a:solidFill>
                  <a:srgbClr val="8C8C8C"/>
                </a:solidFill>
              </a:defRPr>
            </a:pPr>
            <a:fld id="{3E0C9B1F-51D3-596D-9DB4-A738D5FA6BF2}" type="datetime1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只显示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对象1"/>
          <p:cNvSpPr>
            <a:spLocks noGrp="1" noChangeArrowheads="1"/>
          </p:cNvSpPr>
          <p:nvPr>
            <p:ph/>
          </p:nvPr>
        </p:nvSpPr>
        <p:spPr>
          <a:xfrm>
            <a:off x="861060" y="358775"/>
            <a:ext cx="10476230" cy="581215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>
              <a:defRPr/>
            </a:pPr>
          </a:p>
        </p:txBody>
      </p:sp>
      <p:sp>
        <p:nvSpPr>
          <p:cNvPr id="3" name="Slide Number Placeholder 5"/>
          <p:cNvSpPr>
            <a:spLocks noGrp="1" noChangeArrowheads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r">
              <a:defRPr lang="en-US" sz="900">
                <a:solidFill>
                  <a:srgbClr val="8C8C8C"/>
                </a:solidFill>
              </a:defRPr>
            </a:pPr>
            <a:fld id="{3E0C81A4-EAD3-5977-9DB4-1C22CFFA6B49}" type="slidenum">
              <a:rPr/>
              <a:t/>
            </a:fld>
            <a:endParaRPr/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ctr">
              <a:defRPr lang="en-US" sz="900">
                <a:solidFill>
                  <a:srgbClr val="8C8C8C"/>
                </a:solidFill>
              </a:defRPr>
            </a:pP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l">
              <a:defRPr lang="en-US" sz="900">
                <a:solidFill>
                  <a:srgbClr val="8C8C8C"/>
                </a:solidFill>
              </a:defRPr>
            </a:pPr>
            <a:fld id="{3E0CD289-C7D3-5924-9DB4-31719CFA6B64}" type="datetime1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verTx" preserve="1">
  <p:cSld name="标题和两个文本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标题1"/>
          <p:cNvSpPr>
            <a:spLocks noGrp="1" noChangeArrowheads="1"/>
          </p:cNvSpPr>
          <p:nvPr>
            <p:ph type="title"/>
          </p:nvPr>
        </p:nvSpPr>
        <p:spPr>
          <a:xfrm>
            <a:off x="861060" y="358775"/>
            <a:ext cx="10476230" cy="136334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>
              <a:defRPr/>
            </a:pPr>
          </a:p>
        </p:txBody>
      </p:sp>
      <p:sp>
        <p:nvSpPr>
          <p:cNvPr id="3" name="对象1"/>
          <p:cNvSpPr>
            <a:spLocks noGrp="1" noChangeArrowheads="1"/>
          </p:cNvSpPr>
          <p:nvPr>
            <p:ph sz="half" idx="1"/>
          </p:nvPr>
        </p:nvSpPr>
        <p:spPr>
          <a:xfrm>
            <a:off x="861060" y="1793875"/>
            <a:ext cx="10476230" cy="208089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strike="noStrike" kern="1" spc="0" baseline="0">
                <a:solidFill>
                  <a:srgbClr val="000000"/>
                </a:solidFill>
                <a:effectLst/>
                <a:latin typeface="Arial" pitchFamily="34" charset="0"/>
                <a:ea typeface="宋体" panose="02010600030101010101" pitchFamily="2" charset="-122"/>
                <a:cs typeface="Times New Roman" panose="02020603050405020304" pitchFamily="1" charset="0"/>
              </a:defRPr>
            </a:pPr>
          </a:p>
        </p:txBody>
      </p:sp>
      <p:sp>
        <p:nvSpPr>
          <p:cNvPr id="4" name="对象2"/>
          <p:cNvSpPr>
            <a:spLocks noGrp="1" noChangeArrowheads="1"/>
          </p:cNvSpPr>
          <p:nvPr>
            <p:ph sz="half" idx="2"/>
          </p:nvPr>
        </p:nvSpPr>
        <p:spPr>
          <a:xfrm>
            <a:off x="861060" y="4161790"/>
            <a:ext cx="10476230" cy="200914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strike="noStrike" kern="1" spc="0" baseline="0">
                <a:solidFill>
                  <a:srgbClr val="000000"/>
                </a:solidFill>
                <a:effectLst/>
                <a:latin typeface="Arial" pitchFamily="34" charset="0"/>
                <a:ea typeface="宋体" panose="02010600030101010101" pitchFamily="2" charset="-122"/>
                <a:cs typeface="Times New Roman" panose="02020603050405020304" pitchFamily="1" charset="0"/>
              </a:defRPr>
            </a:pPr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r">
              <a:defRPr lang="en-US" sz="900">
                <a:solidFill>
                  <a:srgbClr val="8C8C8C"/>
                </a:solidFill>
              </a:defRPr>
            </a:pPr>
            <a:fld id="{3E0CDA92-DCD3-592C-9DB4-2A7994FA6B7F}" type="slidenum">
              <a:rPr/>
              <a:t/>
            </a:fld>
            <a:endParaRPr/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ctr">
              <a:defRPr lang="en-US" sz="900">
                <a:solidFill>
                  <a:srgbClr val="8C8C8C"/>
                </a:solidFill>
              </a:defRPr>
            </a:pP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l">
              <a:defRPr lang="en-US" sz="900">
                <a:solidFill>
                  <a:srgbClr val="8C8C8C"/>
                </a:solidFill>
              </a:defRPr>
            </a:pPr>
            <a:fld id="{3E0CFF61-2FD3-5909-9DB4-D95CB1FA6B8C}" type="datetime1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 preserve="1">
  <p:cSld name="标题和四个内容区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标题1"/>
          <p:cNvSpPr>
            <a:spLocks noGrp="1" noChangeArrowheads="1"/>
          </p:cNvSpPr>
          <p:nvPr>
            <p:ph type="title"/>
          </p:nvPr>
        </p:nvSpPr>
        <p:spPr>
          <a:xfrm>
            <a:off x="861060" y="358775"/>
            <a:ext cx="10476230" cy="136334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>
              <a:defRPr/>
            </a:pPr>
          </a:p>
        </p:txBody>
      </p:sp>
      <p:sp>
        <p:nvSpPr>
          <p:cNvPr id="3" name="对象1"/>
          <p:cNvSpPr>
            <a:spLocks noGrp="1" noChangeArrowheads="1"/>
          </p:cNvSpPr>
          <p:nvPr>
            <p:ph sz="quarter" idx="1"/>
          </p:nvPr>
        </p:nvSpPr>
        <p:spPr>
          <a:xfrm>
            <a:off x="861060" y="1793875"/>
            <a:ext cx="5094605" cy="208089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>
            <a:lvl1pPr marL="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1pPr>
            <a:lvl2pPr marL="3429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6858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0287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3716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/>
            </a:pPr>
          </a:p>
        </p:txBody>
      </p:sp>
      <p:sp>
        <p:nvSpPr>
          <p:cNvPr id="4" name="对象2"/>
          <p:cNvSpPr>
            <a:spLocks noGrp="1" noChangeArrowheads="1"/>
          </p:cNvSpPr>
          <p:nvPr>
            <p:ph sz="quarter" idx="2"/>
          </p:nvPr>
        </p:nvSpPr>
        <p:spPr>
          <a:xfrm>
            <a:off x="6242685" y="1793875"/>
            <a:ext cx="5094605" cy="208089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>
            <a:lvl1pPr marL="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1pPr>
            <a:lvl2pPr marL="3429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6858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0287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3716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/>
            </a:pPr>
          </a:p>
        </p:txBody>
      </p:sp>
      <p:sp>
        <p:nvSpPr>
          <p:cNvPr id="5" name="对象4"/>
          <p:cNvSpPr>
            <a:spLocks noGrp="1" noChangeArrowheads="1"/>
          </p:cNvSpPr>
          <p:nvPr>
            <p:ph sz="quarter" idx="3"/>
          </p:nvPr>
        </p:nvSpPr>
        <p:spPr>
          <a:xfrm>
            <a:off x="861060" y="4161790"/>
            <a:ext cx="5094605" cy="200914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>
            <a:lvl1pPr marL="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1pPr>
            <a:lvl2pPr marL="3429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6858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0287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3716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/>
            </a:pPr>
          </a:p>
        </p:txBody>
      </p:sp>
      <p:sp>
        <p:nvSpPr>
          <p:cNvPr id="6" name="对象3"/>
          <p:cNvSpPr>
            <a:spLocks noGrp="1" noChangeArrowheads="1"/>
          </p:cNvSpPr>
          <p:nvPr>
            <p:ph sz="quarter" idx="4"/>
          </p:nvPr>
        </p:nvSpPr>
        <p:spPr>
          <a:xfrm>
            <a:off x="6242685" y="4161790"/>
            <a:ext cx="5094605" cy="200914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>
            <a:lvl1pPr marL="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1pPr>
            <a:lvl2pPr marL="3429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6858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0287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3716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/>
            </a:pPr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r">
              <a:defRPr lang="en-US" sz="900">
                <a:solidFill>
                  <a:srgbClr val="8C8C8C"/>
                </a:solidFill>
              </a:defRPr>
            </a:pPr>
            <a:fld id="{3E0C8183-CDD3-5977-9DB4-3B22CFFA6B6E}" type="slidenum">
              <a:rPr/>
              <a:t/>
            </a:fld>
            <a:endParaRPr/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ctr">
              <a:defRPr lang="en-US" sz="900">
                <a:solidFill>
                  <a:srgbClr val="8C8C8C"/>
                </a:solidFill>
              </a:defRPr>
            </a:pPr>
          </a:p>
        </p:txBody>
      </p:sp>
      <p:sp>
        <p:nvSpPr>
          <p:cNvPr id="9" name="Date Placeholder 3"/>
          <p:cNvSpPr>
            <a:spLocks noGrp="1" noChangeArrowheads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l">
              <a:defRPr lang="en-US" sz="900">
                <a:solidFill>
                  <a:srgbClr val="8C8C8C"/>
                </a:solidFill>
              </a:defRPr>
            </a:pPr>
            <a:fld id="{3E0CCB14-5AD3-593D-9DB4-AC6885FA6BF9}" type="datetime1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woObj" preserve="1">
  <p:cSld name="标题和两个栏目，右侧栏目具有分割线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标题1"/>
          <p:cNvSpPr>
            <a:spLocks noGrp="1" noChangeArrowheads="1"/>
          </p:cNvSpPr>
          <p:nvPr>
            <p:ph type="title"/>
          </p:nvPr>
        </p:nvSpPr>
        <p:spPr>
          <a:xfrm>
            <a:off x="861060" y="358775"/>
            <a:ext cx="10476230" cy="136334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>
              <a:defRPr/>
            </a:pPr>
          </a:p>
        </p:txBody>
      </p:sp>
      <p:sp>
        <p:nvSpPr>
          <p:cNvPr id="3" name="对象1"/>
          <p:cNvSpPr>
            <a:spLocks noGrp="1" noChangeArrowheads="1"/>
          </p:cNvSpPr>
          <p:nvPr>
            <p:ph sz="half" idx="1"/>
          </p:nvPr>
        </p:nvSpPr>
        <p:spPr>
          <a:xfrm>
            <a:off x="861060" y="1793875"/>
            <a:ext cx="5094605" cy="437705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strike="noStrike" kern="1" spc="0" baseline="0">
                <a:solidFill>
                  <a:srgbClr val="000000"/>
                </a:solidFill>
                <a:effectLst/>
                <a:latin typeface="Arial" pitchFamily="34" charset="0"/>
                <a:ea typeface="宋体" panose="02010600030101010101" pitchFamily="2" charset="-122"/>
                <a:cs typeface="Times New Roman" panose="02020603050405020304" pitchFamily="1" charset="0"/>
              </a:defRPr>
            </a:pPr>
          </a:p>
        </p:txBody>
      </p:sp>
      <p:sp>
        <p:nvSpPr>
          <p:cNvPr id="4" name="对象3"/>
          <p:cNvSpPr>
            <a:spLocks noGrp="1" noChangeArrowheads="1"/>
          </p:cNvSpPr>
          <p:nvPr>
            <p:ph sz="quarter" idx="2"/>
          </p:nvPr>
        </p:nvSpPr>
        <p:spPr>
          <a:xfrm>
            <a:off x="6242685" y="1793875"/>
            <a:ext cx="5094605" cy="208089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>
            <a:lvl1pPr marL="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1pPr>
            <a:lvl2pPr marL="3429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6858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0287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3716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/>
            </a:pPr>
          </a:p>
        </p:txBody>
      </p:sp>
      <p:sp>
        <p:nvSpPr>
          <p:cNvPr id="5" name="对象2"/>
          <p:cNvSpPr>
            <a:spLocks noGrp="1" noChangeArrowheads="1"/>
          </p:cNvSpPr>
          <p:nvPr>
            <p:ph sz="quarter" idx="3"/>
          </p:nvPr>
        </p:nvSpPr>
        <p:spPr>
          <a:xfrm>
            <a:off x="6242685" y="4161790"/>
            <a:ext cx="5094605" cy="200914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>
            <a:lvl1pPr marL="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1pPr>
            <a:lvl2pPr marL="3429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6858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0287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3716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/>
            </a:pPr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r">
              <a:defRPr lang="en-US" sz="900">
                <a:solidFill>
                  <a:srgbClr val="8C8C8C"/>
                </a:solidFill>
              </a:defRPr>
            </a:pPr>
            <a:fld id="{3E0CD72A-64D3-5921-9DB4-927499FA6BC7}" type="slidenum">
              <a:rPr/>
              <a:t/>
            </a:fld>
            <a:endParaRPr/>
          </a:p>
        </p:txBody>
      </p:sp>
      <p:sp>
        <p:nvSpPr>
          <p:cNvPr id="7" name="Footer Placeholder 4"/>
          <p:cNvSpPr>
            <a:spLocks noGrp="1" noChangeArrowheads="1"/>
          </p:cNvSpPr>
          <p:nvPr>
            <p:ph type="ftr" sz="quarter" idx="1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ctr">
              <a:defRPr lang="en-US" sz="900">
                <a:solidFill>
                  <a:srgbClr val="8C8C8C"/>
                </a:solidFill>
              </a:defRPr>
            </a:pPr>
          </a:p>
        </p:txBody>
      </p:sp>
      <p:sp>
        <p:nvSpPr>
          <p:cNvPr id="8" name="Date Placeholder 3"/>
          <p:cNvSpPr>
            <a:spLocks noGrp="1" noChangeArrowheads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l">
              <a:defRPr lang="en-US" sz="900">
                <a:solidFill>
                  <a:srgbClr val="8C8C8C"/>
                </a:solidFill>
              </a:defRPr>
            </a:pPr>
            <a:fld id="{3E0CA86C-22D3-595E-9DB4-D40BE6FA6B81}" type="datetime1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AndObj" preserve="1">
  <p:cSld name="标题和两个栏目，左侧栏目具有分隔线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标题1"/>
          <p:cNvSpPr>
            <a:spLocks noGrp="1" noChangeArrowheads="1"/>
          </p:cNvSpPr>
          <p:nvPr>
            <p:ph type="title"/>
          </p:nvPr>
        </p:nvSpPr>
        <p:spPr>
          <a:xfrm>
            <a:off x="861060" y="358775"/>
            <a:ext cx="10476230" cy="136334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>
              <a:defRPr/>
            </a:pPr>
          </a:p>
        </p:txBody>
      </p:sp>
      <p:sp>
        <p:nvSpPr>
          <p:cNvPr id="3" name="对象1"/>
          <p:cNvSpPr>
            <a:spLocks noGrp="1" noChangeArrowheads="1"/>
          </p:cNvSpPr>
          <p:nvPr>
            <p:ph sz="quarter" idx="1"/>
          </p:nvPr>
        </p:nvSpPr>
        <p:spPr>
          <a:xfrm>
            <a:off x="861060" y="1793875"/>
            <a:ext cx="5094605" cy="208089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>
            <a:lvl1pPr marL="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1pPr>
            <a:lvl2pPr marL="3429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6858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0287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3716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/>
            </a:pPr>
          </a:p>
        </p:txBody>
      </p:sp>
      <p:sp>
        <p:nvSpPr>
          <p:cNvPr id="4" name="对象3"/>
          <p:cNvSpPr>
            <a:spLocks noGrp="1" noChangeArrowheads="1"/>
          </p:cNvSpPr>
          <p:nvPr>
            <p:ph sz="quarter" idx="2"/>
          </p:nvPr>
        </p:nvSpPr>
        <p:spPr>
          <a:xfrm>
            <a:off x="861060" y="4161790"/>
            <a:ext cx="5094605" cy="200914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>
            <a:lvl1pPr marL="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1pPr>
            <a:lvl2pPr marL="3429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6858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0287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3716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/>
            </a:pPr>
          </a:p>
        </p:txBody>
      </p:sp>
      <p:sp>
        <p:nvSpPr>
          <p:cNvPr id="5" name="对象2"/>
          <p:cNvSpPr>
            <a:spLocks noGrp="1" noChangeArrowheads="1"/>
          </p:cNvSpPr>
          <p:nvPr>
            <p:ph sz="half" idx="3"/>
          </p:nvPr>
        </p:nvSpPr>
        <p:spPr>
          <a:xfrm>
            <a:off x="6242685" y="1793875"/>
            <a:ext cx="5094605" cy="437705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strike="noStrike" kern="1" spc="0" baseline="0">
                <a:solidFill>
                  <a:srgbClr val="000000"/>
                </a:solidFill>
                <a:effectLst/>
                <a:latin typeface="Arial" pitchFamily="34" charset="0"/>
                <a:ea typeface="宋体" panose="02010600030101010101" pitchFamily="2" charset="-122"/>
                <a:cs typeface="Times New Roman" panose="02020603050405020304" pitchFamily="1" charset="0"/>
              </a:defRPr>
            </a:pPr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r">
              <a:defRPr lang="en-US" sz="900">
                <a:solidFill>
                  <a:srgbClr val="8C8C8C"/>
                </a:solidFill>
              </a:defRPr>
            </a:pPr>
            <a:fld id="{3E0CAE0F-41D3-5958-9DB4-B70DE0FA6BE2}" type="slidenum">
              <a:rPr/>
              <a:t/>
            </a:fld>
            <a:endParaRPr/>
          </a:p>
        </p:txBody>
      </p:sp>
      <p:sp>
        <p:nvSpPr>
          <p:cNvPr id="7" name="Footer Placeholder 4"/>
          <p:cNvSpPr>
            <a:spLocks noGrp="1" noChangeArrowheads="1"/>
          </p:cNvSpPr>
          <p:nvPr>
            <p:ph type="ftr" sz="quarter" idx="1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ctr">
              <a:defRPr lang="en-US" sz="900">
                <a:solidFill>
                  <a:srgbClr val="8C8C8C"/>
                </a:solidFill>
              </a:defRPr>
            </a:pPr>
          </a:p>
        </p:txBody>
      </p:sp>
      <p:sp>
        <p:nvSpPr>
          <p:cNvPr id="8" name="Date Placeholder 3"/>
          <p:cNvSpPr>
            <a:spLocks noGrp="1" noChangeArrowheads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l">
              <a:defRPr lang="en-US" sz="900">
                <a:solidFill>
                  <a:srgbClr val="8C8C8C"/>
                </a:solidFill>
              </a:defRPr>
            </a:pPr>
            <a:fld id="{3E0CE289-C7D3-5914-9DB4-3141ACFA6B64}" type="datetime1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标题和两个文本行，下方文本行具有分隔线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标题1"/>
          <p:cNvSpPr>
            <a:spLocks noGrp="1" noChangeArrowheads="1"/>
          </p:cNvSpPr>
          <p:nvPr>
            <p:ph type="title"/>
          </p:nvPr>
        </p:nvSpPr>
        <p:spPr>
          <a:xfrm>
            <a:off x="861060" y="358775"/>
            <a:ext cx="10476230" cy="136334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>
              <a:defRPr/>
            </a:pPr>
          </a:p>
        </p:txBody>
      </p:sp>
      <p:sp>
        <p:nvSpPr>
          <p:cNvPr id="3" name="对象1"/>
          <p:cNvSpPr>
            <a:spLocks noGrp="1" noChangeArrowheads="1"/>
          </p:cNvSpPr>
          <p:nvPr>
            <p:ph sz="half" idx="1"/>
          </p:nvPr>
        </p:nvSpPr>
        <p:spPr>
          <a:xfrm>
            <a:off x="861060" y="1793875"/>
            <a:ext cx="10476230" cy="208089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strike="noStrike" kern="1" spc="0" baseline="0">
                <a:solidFill>
                  <a:srgbClr val="000000"/>
                </a:solidFill>
                <a:effectLst/>
                <a:latin typeface="Arial" pitchFamily="34" charset="0"/>
                <a:ea typeface="宋体" panose="02010600030101010101" pitchFamily="2" charset="-122"/>
                <a:cs typeface="Times New Roman" panose="02020603050405020304" pitchFamily="1" charset="0"/>
              </a:defRPr>
            </a:pPr>
          </a:p>
        </p:txBody>
      </p:sp>
      <p:sp>
        <p:nvSpPr>
          <p:cNvPr id="4" name="对象3"/>
          <p:cNvSpPr>
            <a:spLocks noGrp="1" noChangeArrowheads="1"/>
          </p:cNvSpPr>
          <p:nvPr>
            <p:ph sz="quarter" idx="2"/>
          </p:nvPr>
        </p:nvSpPr>
        <p:spPr>
          <a:xfrm>
            <a:off x="861060" y="4161790"/>
            <a:ext cx="5094605" cy="200914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>
            <a:lvl1pPr marL="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1pPr>
            <a:lvl2pPr marL="3429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6858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0287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3716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/>
            </a:pPr>
          </a:p>
        </p:txBody>
      </p:sp>
      <p:sp>
        <p:nvSpPr>
          <p:cNvPr id="5" name="对象2"/>
          <p:cNvSpPr>
            <a:spLocks noGrp="1" noChangeArrowheads="1"/>
          </p:cNvSpPr>
          <p:nvPr>
            <p:ph sz="quarter" idx="3"/>
          </p:nvPr>
        </p:nvSpPr>
        <p:spPr>
          <a:xfrm>
            <a:off x="6242685" y="4161790"/>
            <a:ext cx="5094605" cy="200914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>
            <a:lvl1pPr marL="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1pPr>
            <a:lvl2pPr marL="3429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6858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0287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3716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/>
            </a:pPr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r">
              <a:defRPr lang="en-US" sz="900">
                <a:solidFill>
                  <a:srgbClr val="8C8C8C"/>
                </a:solidFill>
              </a:defRPr>
            </a:pPr>
            <a:fld id="{3E0C9C6F-21D3-596A-9DB4-D73FD2FA6B82}" type="slidenum">
              <a:rPr/>
              <a:t/>
            </a:fld>
            <a:endParaRPr/>
          </a:p>
        </p:txBody>
      </p:sp>
      <p:sp>
        <p:nvSpPr>
          <p:cNvPr id="7" name="Footer Placeholder 4"/>
          <p:cNvSpPr>
            <a:spLocks noGrp="1" noChangeArrowheads="1"/>
          </p:cNvSpPr>
          <p:nvPr>
            <p:ph type="ftr" sz="quarter" idx="1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ctr">
              <a:defRPr lang="en-US" sz="900">
                <a:solidFill>
                  <a:srgbClr val="8C8C8C"/>
                </a:solidFill>
              </a:defRPr>
            </a:pPr>
          </a:p>
        </p:txBody>
      </p:sp>
      <p:sp>
        <p:nvSpPr>
          <p:cNvPr id="8" name="Date Placeholder 3"/>
          <p:cNvSpPr>
            <a:spLocks noGrp="1" noChangeArrowheads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l">
              <a:defRPr lang="en-US" sz="900">
                <a:solidFill>
                  <a:srgbClr val="8C8C8C"/>
                </a:solidFill>
              </a:defRPr>
            </a:pPr>
            <a:fld id="{3E0CD171-3FD3-5927-9DB4-C9729FFA6B9C}" type="datetime1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OverTx" preserve="1">
  <p:cSld name="标题和两个文本行，上方文本行具有分隔线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标题1"/>
          <p:cNvSpPr>
            <a:spLocks noGrp="1" noChangeArrowheads="1"/>
          </p:cNvSpPr>
          <p:nvPr>
            <p:ph type="title"/>
          </p:nvPr>
        </p:nvSpPr>
        <p:spPr>
          <a:xfrm>
            <a:off x="861060" y="358775"/>
            <a:ext cx="10476230" cy="136334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>
              <a:defRPr/>
            </a:pPr>
          </a:p>
        </p:txBody>
      </p:sp>
      <p:sp>
        <p:nvSpPr>
          <p:cNvPr id="3" name="对象1"/>
          <p:cNvSpPr>
            <a:spLocks noGrp="1" noChangeArrowheads="1"/>
          </p:cNvSpPr>
          <p:nvPr>
            <p:ph sz="quarter" idx="1"/>
          </p:nvPr>
        </p:nvSpPr>
        <p:spPr>
          <a:xfrm>
            <a:off x="861060" y="1793875"/>
            <a:ext cx="5094605" cy="208089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>
            <a:lvl1pPr marL="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1pPr>
            <a:lvl2pPr marL="3429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6858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0287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3716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/>
            </a:pPr>
          </a:p>
        </p:txBody>
      </p:sp>
      <p:sp>
        <p:nvSpPr>
          <p:cNvPr id="4" name="对象3"/>
          <p:cNvSpPr>
            <a:spLocks noGrp="1" noChangeArrowheads="1"/>
          </p:cNvSpPr>
          <p:nvPr>
            <p:ph sz="quarter" idx="2"/>
          </p:nvPr>
        </p:nvSpPr>
        <p:spPr>
          <a:xfrm>
            <a:off x="6242685" y="1793875"/>
            <a:ext cx="5094605" cy="208089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>
            <a:lvl1pPr marL="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1pPr>
            <a:lvl2pPr marL="3429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6858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0287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37160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/>
            </a:pPr>
          </a:p>
        </p:txBody>
      </p:sp>
      <p:sp>
        <p:nvSpPr>
          <p:cNvPr id="5" name="对象2"/>
          <p:cNvSpPr>
            <a:spLocks noGrp="1" noChangeArrowheads="1"/>
          </p:cNvSpPr>
          <p:nvPr>
            <p:ph sz="half" idx="3"/>
          </p:nvPr>
        </p:nvSpPr>
        <p:spPr>
          <a:xfrm>
            <a:off x="861060" y="4161790"/>
            <a:ext cx="10476230" cy="200914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strike="noStrike" kern="1" spc="0" baseline="0">
                <a:solidFill>
                  <a:srgbClr val="000000"/>
                </a:solidFill>
                <a:effectLst/>
                <a:latin typeface="Arial" pitchFamily="34" charset="0"/>
                <a:ea typeface="宋体" panose="02010600030101010101" pitchFamily="2" charset="-122"/>
                <a:cs typeface="Times New Roman" panose="02020603050405020304" pitchFamily="1" charset="0"/>
              </a:defRPr>
            </a:pPr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r">
              <a:defRPr lang="en-US" sz="900">
                <a:solidFill>
                  <a:srgbClr val="8C8C8C"/>
                </a:solidFill>
              </a:defRPr>
            </a:pPr>
            <a:fld id="{3E0CA9B8-F6D3-595F-9DB4-000AE7FA6B55}" type="slidenum">
              <a:rPr/>
              <a:t/>
            </a:fld>
            <a:endParaRPr/>
          </a:p>
        </p:txBody>
      </p:sp>
      <p:sp>
        <p:nvSpPr>
          <p:cNvPr id="7" name="Footer Placeholder 4"/>
          <p:cNvSpPr>
            <a:spLocks noGrp="1" noChangeArrowheads="1"/>
          </p:cNvSpPr>
          <p:nvPr>
            <p:ph type="ftr" sz="quarter" idx="1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ctr">
              <a:defRPr lang="en-US" sz="900">
                <a:solidFill>
                  <a:srgbClr val="8C8C8C"/>
                </a:solidFill>
              </a:defRPr>
            </a:pPr>
          </a:p>
        </p:txBody>
      </p:sp>
      <p:sp>
        <p:nvSpPr>
          <p:cNvPr id="8" name="Date Placeholder 3"/>
          <p:cNvSpPr>
            <a:spLocks noGrp="1" noChangeArrowheads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algn="l">
              <a:defRPr lang="en-US" sz="900">
                <a:solidFill>
                  <a:srgbClr val="8C8C8C"/>
                </a:solidFill>
              </a:defRPr>
            </a:pPr>
            <a:fld id="{3E0C8479-37D3-5972-9DB4-C127CAFA6B94}" type="datetime1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image" Target="../media/image2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88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>
            <a:lvl1pPr marL="0" marR="0" indent="0" algn="l" defTabSz="685165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3300" b="0" i="0" u="none" strike="noStrike" kern="1" spc="0" baseline="0">
                <a:solidFill>
                  <a:schemeClr val="tx1"/>
                </a:solidFill>
                <a:effectLst/>
                <a:latin typeface="Calibri Light" panose="020f0302020204030204" pitchFamily="2" charset="0"/>
                <a:ea typeface="Calibri Light" panose="020f0302020204030204" pitchFamily="2" charset="0"/>
                <a:cs typeface="Calibri Light" panose="020f0302020204030204" pitchFamily="2" charset="0"/>
              </a:defRPr>
            </a:lvl1pPr>
            <a:lvl2pPr marL="45720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91440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37160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82880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 lang="en-US"/>
            </a:pPr>
            <a:r>
              <a:t>单击此处编辑母版标题样式</a:t>
            </a:r>
          </a:p>
        </p:txBody>
      </p:sp>
      <p:sp>
        <p:nvSpPr>
          <p:cNvPr id="3" name="Text Placeholder 2"/>
          <p:cNvSpPr>
            <a:spLocks noGrp="1" noChangeArrowheads="1"/>
          </p:cNvSpPr>
          <p:nvPr>
            <p:ph type="body" idx="1"/>
          </p:nvPr>
        </p:nvSpPr>
        <p:spPr>
          <a:xfrm>
            <a:off x="838200" y="1825625"/>
            <a:ext cx="10515600" cy="435165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>
            <a:lvl1pPr marL="171450" marR="0" indent="-170815" algn="l" defTabSz="685165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en-US" sz="21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1pPr>
            <a:lvl2pPr marL="514350" marR="0" indent="-170815" algn="l" defTabSz="685165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2pPr>
            <a:lvl3pPr marL="857250" marR="0" indent="-170815" algn="l" defTabSz="685165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en-US" sz="15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3pPr>
            <a:lvl4pPr marL="1200150" marR="0" indent="-170815" algn="l" defTabSz="685165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4pPr>
            <a:lvl5pPr marL="1543050" marR="0" indent="-170815" algn="l" defTabSz="685165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en-US" sz="135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lvl5pPr>
          </a:lstStyle>
          <a:p>
            <a:pPr>
              <a:defRPr lang="en-US"/>
            </a:pPr>
            <a:r>
              <a:t>单击此处编辑母版文本样式</a:t>
            </a:r>
          </a:p>
          <a:p>
            <a:pPr lvl="1">
              <a:defRPr lang="en-US"/>
            </a:pPr>
            <a:r>
              <a:t>第二级</a:t>
            </a:r>
          </a:p>
          <a:p>
            <a:pPr lvl="2">
              <a:defRPr lang="en-US"/>
            </a:pPr>
            <a:r>
              <a:t>第三级</a:t>
            </a:r>
          </a:p>
          <a:p>
            <a:pPr lvl="3">
              <a:defRPr lang="en-US"/>
            </a:pPr>
            <a:r>
              <a:t>第四级</a:t>
            </a:r>
          </a:p>
          <a:p>
            <a:pPr lvl="4">
              <a:defRPr lang="en-US"/>
            </a:pPr>
            <a:r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l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900" b="0" i="0" u="none" strike="noStrike" kern="1" spc="0" baseline="0">
                <a:solidFill>
                  <a:srgbClr val="8C8C8C"/>
                </a:solidFill>
                <a:effectLst/>
                <a:latin typeface="Calibri"/>
                <a:ea typeface="Calibri"/>
                <a:cs typeface="Calibri"/>
              </a:defRPr>
            </a:pPr>
            <a:fld id="{3E0CDA1C-52D3-592C-9DB4-A47994FA6BF1}" type="datetime1">
              <a:rPr/>
              <a:t/>
            </a:fld>
            <a:endParaRPr/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ctr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900" b="0" i="0" u="none" strike="noStrike" kern="1" spc="0" baseline="0">
                <a:solidFill>
                  <a:srgbClr val="8C8C8C"/>
                </a:solidFill>
                <a:effectLst/>
                <a:latin typeface="Calibri"/>
                <a:ea typeface="Calibri"/>
                <a:cs typeface="Calibri"/>
              </a:defRPr>
            </a:pPr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r" defTabSz="68516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900" b="0" i="0" u="none" strike="noStrike" kern="1" spc="0" baseline="0">
                <a:solidFill>
                  <a:srgbClr val="8C8C8C"/>
                </a:solidFill>
                <a:effectLst/>
                <a:latin typeface="Calibri"/>
                <a:ea typeface="Calibri"/>
                <a:cs typeface="Calibri"/>
              </a:defRPr>
            </a:pPr>
            <a:fld id="{3E0CECDB-95D3-591A-9DB4-634FA2FA6B36}" type="slidenum">
              <a:rPr/>
              <a:t/>
            </a:fld>
            <a:endParaRPr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marL="0" marR="0" indent="0" algn="l" defTabSz="685165">
        <a:lnSpc>
          <a:spcPct val="90000"/>
        </a:lnSpc>
        <a:spcBef>
          <a:spcPct val="0"/>
        </a:spcBef>
        <a:spcAft>
          <a:spcPct val="0"/>
        </a:spcAft>
        <a:buNone/>
        <a:defRPr lang="en-US" sz="3300" b="0" i="0" u="none" strike="noStrike" kern="1" spc="0" baseline="0">
          <a:solidFill>
            <a:schemeClr val="tx1"/>
          </a:solidFill>
          <a:effectLst/>
          <a:latin typeface="Calibri Light" panose="020f0302020204030204" pitchFamily="2" charset="0"/>
          <a:ea typeface="Calibri Light" panose="020f0302020204030204" pitchFamily="2" charset="0"/>
          <a:cs typeface="Calibri Light" panose="020f0302020204030204" pitchFamily="2" charset="0"/>
        </a:defRPr>
      </a:lvl1pPr>
      <a:lvl2pPr marL="457200" marR="0" indent="0" algn="l" defTabSz="914400">
        <a:lnSpc>
          <a:spcPct val="100000"/>
        </a:lnSpc>
        <a:spcBef>
          <a:spcPct val="0"/>
        </a:spcBef>
        <a:spcAft>
          <a:spcPct val="0"/>
        </a:spcAft>
        <a:buNone/>
        <a:defRPr lang="en-US" sz="1800" b="0" i="0" u="none" strike="noStrike" kern="1" spc="0" baseline="0">
          <a:solidFill>
            <a:schemeClr val="tx1"/>
          </a:solidFill>
          <a:effectLst/>
          <a:latin typeface="Calibri"/>
          <a:ea typeface="Calibri"/>
          <a:cs typeface="Calibri"/>
        </a:defRPr>
      </a:lvl2pPr>
      <a:lvl3pPr marL="914400" marR="0" indent="0" algn="l" defTabSz="914400">
        <a:lnSpc>
          <a:spcPct val="100000"/>
        </a:lnSpc>
        <a:spcBef>
          <a:spcPct val="0"/>
        </a:spcBef>
        <a:spcAft>
          <a:spcPct val="0"/>
        </a:spcAft>
        <a:buNone/>
        <a:defRPr lang="en-US" sz="1800" b="0" i="0" u="none" strike="noStrike" kern="1" spc="0" baseline="0">
          <a:solidFill>
            <a:schemeClr val="tx1"/>
          </a:solidFill>
          <a:effectLst/>
          <a:latin typeface="Calibri"/>
          <a:ea typeface="Calibri"/>
          <a:cs typeface="Calibri"/>
        </a:defRPr>
      </a:lvl3pPr>
      <a:lvl4pPr marL="1371600" marR="0" indent="0" algn="l" defTabSz="914400">
        <a:lnSpc>
          <a:spcPct val="100000"/>
        </a:lnSpc>
        <a:spcBef>
          <a:spcPct val="0"/>
        </a:spcBef>
        <a:spcAft>
          <a:spcPct val="0"/>
        </a:spcAft>
        <a:buNone/>
        <a:defRPr lang="en-US" sz="1800" b="0" i="0" u="none" strike="noStrike" kern="1" spc="0" baseline="0">
          <a:solidFill>
            <a:schemeClr val="tx1"/>
          </a:solidFill>
          <a:effectLst/>
          <a:latin typeface="Calibri"/>
          <a:ea typeface="Calibri"/>
          <a:cs typeface="Calibri"/>
        </a:defRPr>
      </a:lvl4pPr>
      <a:lvl5pPr marL="1828800" marR="0" indent="0" algn="l" defTabSz="914400">
        <a:lnSpc>
          <a:spcPct val="100000"/>
        </a:lnSpc>
        <a:spcBef>
          <a:spcPct val="0"/>
        </a:spcBef>
        <a:spcAft>
          <a:spcPct val="0"/>
        </a:spcAft>
        <a:buNone/>
        <a:defRPr lang="en-US" sz="1800" b="0" i="0" u="none" strike="noStrike" kern="1" spc="0" baseline="0">
          <a:solidFill>
            <a:schemeClr val="tx1"/>
          </a:solidFill>
          <a:effectLst/>
          <a:latin typeface="Calibri"/>
          <a:ea typeface="Calibri"/>
          <a:cs typeface="Calibri"/>
        </a:defRPr>
      </a:lvl5pPr>
    </p:titleStyle>
    <p:bodyStyle>
      <a:lvl1pPr marL="171450" marR="0" indent="-170815" algn="l" defTabSz="685165">
        <a:lnSpc>
          <a:spcPct val="90000"/>
        </a:lnSpc>
        <a:spcBef>
          <a:spcPts val="750"/>
        </a:spcBef>
        <a:spcAft>
          <a:spcPct val="0"/>
        </a:spcAft>
        <a:buClrTx/>
        <a:buSzTx/>
        <a:buFont typeface="Arial" pitchFamily="34" charset="0"/>
        <a:buChar char="•"/>
        <a:defRPr lang="en-US" sz="2100" b="0" i="0" u="none" strike="noStrike" kern="1" spc="0" baseline="0">
          <a:solidFill>
            <a:schemeClr val="tx1"/>
          </a:solidFill>
          <a:effectLst/>
          <a:latin typeface="Calibri"/>
          <a:ea typeface="Calibri"/>
          <a:cs typeface="Calibri"/>
        </a:defRPr>
      </a:lvl1pPr>
      <a:lvl2pPr marL="514350" marR="0" indent="-170815" algn="l" defTabSz="685165">
        <a:lnSpc>
          <a:spcPct val="9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Char char="•"/>
        <a:defRPr lang="en-US" sz="1800" b="0" i="0" u="none" strike="noStrike" kern="1" spc="0" baseline="0">
          <a:solidFill>
            <a:schemeClr val="tx1"/>
          </a:solidFill>
          <a:effectLst/>
          <a:latin typeface="Calibri"/>
          <a:ea typeface="Calibri"/>
          <a:cs typeface="Calibri"/>
        </a:defRPr>
      </a:lvl2pPr>
      <a:lvl3pPr marL="857250" marR="0" indent="-170815" algn="l" defTabSz="685165">
        <a:lnSpc>
          <a:spcPct val="9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Char char="•"/>
        <a:defRPr lang="en-US" sz="1500" b="0" i="0" u="none" strike="noStrike" kern="1" spc="0" baseline="0">
          <a:solidFill>
            <a:schemeClr val="tx1"/>
          </a:solidFill>
          <a:effectLst/>
          <a:latin typeface="Calibri"/>
          <a:ea typeface="Calibri"/>
          <a:cs typeface="Calibri"/>
        </a:defRPr>
      </a:lvl3pPr>
      <a:lvl4pPr marL="1200150" marR="0" indent="-170815" algn="l" defTabSz="685165">
        <a:lnSpc>
          <a:spcPct val="9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Char char="•"/>
        <a:defRPr lang="en-US" sz="1350" b="0" i="0" u="none" strike="noStrike" kern="1" spc="0" baseline="0">
          <a:solidFill>
            <a:schemeClr val="tx1"/>
          </a:solidFill>
          <a:effectLst/>
          <a:latin typeface="Calibri"/>
          <a:ea typeface="Calibri"/>
          <a:cs typeface="Calibri"/>
        </a:defRPr>
      </a:lvl4pPr>
      <a:lvl5pPr marL="1543050" marR="0" indent="-170815" algn="l" defTabSz="685165">
        <a:lnSpc>
          <a:spcPct val="9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Char char="•"/>
        <a:defRPr lang="en-US" sz="1350" b="0" i="0" u="none" strike="noStrike" kern="1" spc="0" baseline="0">
          <a:solidFill>
            <a:schemeClr val="tx1"/>
          </a:solidFill>
          <a:effectLst/>
          <a:latin typeface="Calibri"/>
          <a:ea typeface="Calibri"/>
          <a:cs typeface="Calibri"/>
        </a:defRPr>
      </a:lvl5pPr>
    </p:bodyStyle>
    <p:otherStyle>
      <a:lvl1pPr marL="0" marR="0" indent="0" algn="l" defTabSz="685165">
        <a:lnSpc>
          <a:spcPct val="100000"/>
        </a:lnSpc>
        <a:spcBef>
          <a:spcPct val="0"/>
        </a:spcBef>
        <a:spcAft>
          <a:spcPct val="0"/>
        </a:spcAft>
        <a:buNone/>
        <a:defRPr lang="en-US" sz="1350" b="0" i="0" u="none" strike="noStrike" kern="1" spc="0" baseline="0">
          <a:solidFill>
            <a:schemeClr val="tx1"/>
          </a:solidFill>
          <a:effectLst/>
          <a:latin typeface="Calibri"/>
          <a:ea typeface="Calibri"/>
          <a:cs typeface="Calibri"/>
        </a:defRPr>
      </a:lvl1pPr>
      <a:lvl2pPr marL="342900" marR="0" indent="0" algn="l" defTabSz="685165">
        <a:lnSpc>
          <a:spcPct val="100000"/>
        </a:lnSpc>
        <a:spcBef>
          <a:spcPct val="0"/>
        </a:spcBef>
        <a:spcAft>
          <a:spcPct val="0"/>
        </a:spcAft>
        <a:buNone/>
        <a:defRPr lang="en-US" sz="1350" b="0" i="0" u="none" strike="noStrike" kern="1" spc="0" baseline="0">
          <a:solidFill>
            <a:schemeClr val="tx1"/>
          </a:solidFill>
          <a:effectLst/>
          <a:latin typeface="Calibri"/>
          <a:ea typeface="Calibri"/>
          <a:cs typeface="Calibri"/>
        </a:defRPr>
      </a:lvl2pPr>
      <a:lvl3pPr marL="685800" marR="0" indent="0" algn="l" defTabSz="685165">
        <a:lnSpc>
          <a:spcPct val="100000"/>
        </a:lnSpc>
        <a:spcBef>
          <a:spcPct val="0"/>
        </a:spcBef>
        <a:spcAft>
          <a:spcPct val="0"/>
        </a:spcAft>
        <a:buNone/>
        <a:defRPr lang="en-US" sz="1350" b="0" i="0" u="none" strike="noStrike" kern="1" spc="0" baseline="0">
          <a:solidFill>
            <a:schemeClr val="tx1"/>
          </a:solidFill>
          <a:effectLst/>
          <a:latin typeface="Calibri"/>
          <a:ea typeface="Calibri"/>
          <a:cs typeface="Calibri"/>
        </a:defRPr>
      </a:lvl3pPr>
      <a:lvl4pPr marL="1028700" marR="0" indent="0" algn="l" defTabSz="685165">
        <a:lnSpc>
          <a:spcPct val="100000"/>
        </a:lnSpc>
        <a:spcBef>
          <a:spcPct val="0"/>
        </a:spcBef>
        <a:spcAft>
          <a:spcPct val="0"/>
        </a:spcAft>
        <a:buNone/>
        <a:defRPr lang="en-US" sz="1350" b="0" i="0" u="none" strike="noStrike" kern="1" spc="0" baseline="0">
          <a:solidFill>
            <a:schemeClr val="tx1"/>
          </a:solidFill>
          <a:effectLst/>
          <a:latin typeface="Calibri"/>
          <a:ea typeface="Calibri"/>
          <a:cs typeface="Calibri"/>
        </a:defRPr>
      </a:lvl4pPr>
      <a:lvl5pPr marL="1371600" marR="0" indent="0" algn="l" defTabSz="685165">
        <a:lnSpc>
          <a:spcPct val="100000"/>
        </a:lnSpc>
        <a:spcBef>
          <a:spcPct val="0"/>
        </a:spcBef>
        <a:spcAft>
          <a:spcPct val="0"/>
        </a:spcAft>
        <a:buNone/>
        <a:defRPr lang="en-US" sz="1350" b="0" i="0" u="none" strike="noStrike" kern="1" spc="0" baseline="0">
          <a:solidFill>
            <a:schemeClr val="tx1"/>
          </a:solidFill>
          <a:effectLst/>
          <a:latin typeface="Calibri"/>
          <a:ea typeface="Calibri"/>
          <a:cs typeface="Calibri"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tags" Target="../tags/tag1.xml" /><Relationship Id="rId4" Type="http://schemas.openxmlformats.org/officeDocument/2006/relationships/video" Target="../media/media1.mp4" /><Relationship Id="rId5" Type="http://schemas.microsoft.com/office/2007/relationships/media" Target="../media/media1.mp4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Relationship Id="rId3" Type="http://schemas.openxmlformats.org/officeDocument/2006/relationships/image" Target="../media/image8.jpeg" /><Relationship Id="rId4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png" /><Relationship Id="rId3" Type="http://schemas.openxmlformats.org/officeDocument/2006/relationships/image" Target="../media/image8.jpeg" /><Relationship Id="rId4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5.jpeg" /><Relationship Id="rId3" Type="http://schemas.openxmlformats.org/officeDocument/2006/relationships/image" Target="../media/image16.png" /><Relationship Id="rId4" Type="http://schemas.microsoft.com/office/2007/relationships/media" Target="../media/media2.mp3" /><Relationship Id="rId5" Type="http://schemas.microsoft.com/office/2007/relationships/media" Target="../media/media2.mp3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5201001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2" title=""/>
          <p:cNvSpPr/>
          <p:nvPr/>
        </p:nvSpPr>
        <p:spPr>
          <a:xfrm>
            <a:off x="633730" y="1549400"/>
            <a:ext cx="6794500" cy="135318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5000" b="1">
                <a:solidFill>
                  <a:schemeClr val="bg1"/>
                </a:solidFill>
                <a:latin typeface="Arial" pitchFamily="34" charset="0"/>
                <a:ea typeface="Calibri"/>
                <a:cs typeface="Calibri"/>
              </a:rPr>
              <a:t>Unit 2 </a:t>
            </a:r>
            <a:r>
              <a:rPr lang="en-US" sz="4400" b="1">
                <a:solidFill>
                  <a:schemeClr val="bg1"/>
                </a:solidFill>
                <a:latin typeface="Arial" pitchFamily="34" charset="0"/>
                <a:ea typeface="Calibri"/>
                <a:cs typeface="Calibri"/>
              </a:rPr>
              <a:t>This is my sister.</a:t>
            </a:r>
            <a:endParaRPr lang="en-US" sz="4400" b="1">
              <a:solidFill>
                <a:schemeClr val="bg1"/>
              </a:solidFill>
              <a:latin typeface="Arial" pitchFamily="34" charset="0"/>
              <a:ea typeface="Calibri"/>
              <a:cs typeface="Calibri"/>
            </a:endParaRPr>
          </a:p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chemeClr val="bg1"/>
                </a:solidFill>
                <a:latin typeface="Arial" pitchFamily="34" charset="0"/>
                <a:ea typeface="Calibri"/>
                <a:cs typeface="Calibri"/>
              </a:rPr>
              <a:t>               Section A 1a-1c</a:t>
            </a:r>
            <a:endParaRPr lang="en-US" sz="3200" b="1">
              <a:solidFill>
                <a:schemeClr val="bg1"/>
              </a:solidFill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3" name="矩形 4" title=""/>
          <p:cNvSpPr/>
          <p:nvPr/>
        </p:nvSpPr>
        <p:spPr>
          <a:xfrm>
            <a:off x="1246505" y="3078480"/>
            <a:ext cx="6096000" cy="76962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4400" b="1" cap="all" spc="57">
                <a:solidFill>
                  <a:schemeClr val="bg1"/>
                </a:solidFill>
                <a:latin typeface="楷体" panose="02010609060101010101" pitchFamily="3" charset="-122"/>
                <a:ea typeface="楷体" panose="02010609060101010101" pitchFamily="3" charset="-122"/>
                <a:cs typeface="Arial" pitchFamily="34" charset="0"/>
              </a:rPr>
              <a:t>英语七年级上册</a:t>
            </a:r>
            <a:endParaRPr lang="en-US" sz="4400" b="1" cap="all" spc="57">
              <a:solidFill>
                <a:schemeClr val="bg1"/>
              </a:solidFill>
              <a:latin typeface="楷体" panose="02010609060101010101" pitchFamily="3" charset="-122"/>
              <a:ea typeface="楷体" panose="02010609060101010101" pitchFamily="3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WeChat_20210120185440" title="">
            <a:hlinkClick action="ppaction://media"/>
          </p:cNvPr>
          <p:cNvPicPr/>
          <p:nvPr>
            <a:videoFile r:link="rId4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1524000" y="914400"/>
            <a:ext cx="9144000" cy="50292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3005" y="2105025"/>
            <a:ext cx="5559425" cy="363220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</p:pic>
      <p:sp>
        <p:nvSpPr>
          <p:cNvPr id="3" name="椭圆形标注 1" title=""/>
          <p:cNvSpPr/>
          <p:nvPr/>
        </p:nvSpPr>
        <p:spPr>
          <a:xfrm>
            <a:off x="5497195" y="1016635"/>
            <a:ext cx="3364230" cy="1195705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accent1"/>
          </a:solidFill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anchor="t"/>
          <a:lstStyle/>
          <a:p>
            <a:pPr marL="0" marR="0" indent="0" algn="l" defTabSz="9144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2670">
                <a:latin typeface="Arial" pitchFamily="34" charset="0"/>
                <a:ea typeface="微软雅黑" panose="020b0503020204020204" pitchFamily="2" charset="-122"/>
                <a:cs typeface="Calibri"/>
              </a:rPr>
              <a:t>I am Peppa Pig</a:t>
            </a:r>
            <a:endParaRPr lang="en-US" sz="2670">
              <a:latin typeface="Arial" pitchFamily="34" charset="0"/>
              <a:ea typeface="微软雅黑" panose="020b0503020204020204" pitchFamily="2" charset="-122"/>
              <a:cs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1485" y="869950"/>
            <a:ext cx="8558530" cy="534797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</p:pic>
      <p:sp>
        <p:nvSpPr>
          <p:cNvPr id="3" name="文本框 7" title=""/>
          <p:cNvSpPr/>
          <p:nvPr/>
        </p:nvSpPr>
        <p:spPr>
          <a:xfrm>
            <a:off x="4058285" y="869950"/>
            <a:ext cx="3192145" cy="534035"/>
          </a:xfrm>
          <a:prstGeom prst="rect">
            <a:avLst/>
          </a:prstGeom>
          <a:noFill/>
          <a:ln w="28575" cap="flat" cmpd="sng" algn="ctr">
            <a:solidFill>
              <a:srgbClr val="89A4A7"/>
            </a:solidFill>
            <a:prstDash val="sysDashDot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600" b="1">
                <a:solidFill>
                  <a:srgbClr val="FF0000"/>
                </a:solidFill>
                <a:latin typeface="Times New Roman" panose="02020603050405020304" pitchFamily="1" charset="0"/>
                <a:ea typeface="Calibri"/>
                <a:cs typeface="Calibri"/>
              </a:rPr>
              <a:t>Peppa's family</a:t>
            </a:r>
            <a:r>
              <a:rPr lang="en-US" sz="3600" b="1">
                <a:solidFill>
                  <a:srgbClr val="C00000"/>
                </a:solidFill>
                <a:latin typeface="Times New Roman" panose="02020603050405020304" pitchFamily="1" charset="0"/>
                <a:ea typeface="Calibri"/>
                <a:cs typeface="Calibri"/>
              </a:rPr>
              <a:t> </a:t>
            </a:r>
            <a:endParaRPr lang="en-US" sz="3600" b="1">
              <a:solidFill>
                <a:srgbClr val="C00000"/>
              </a:solidFill>
              <a:latin typeface="Times New Roman" panose="02020603050405020304" pitchFamily="1" charset="0"/>
              <a:ea typeface="Calibri"/>
              <a:cs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波形 2" title=""/>
          <p:cNvSpPr/>
          <p:nvPr/>
        </p:nvSpPr>
        <p:spPr>
          <a:xfrm>
            <a:off x="2895600" y="4208780"/>
            <a:ext cx="3644900" cy="1066800"/>
          </a:xfrm>
          <a:prstGeom prst="wave">
            <a:avLst>
              <a:gd name="adj1" fmla="val 12500"/>
              <a:gd name="adj2" fmla="val 0"/>
            </a:avLst>
          </a:prstGeom>
          <a:solidFill>
            <a:srgbClr val="66C2AD"/>
          </a:solidFill>
          <a:ln w="19050" cap="flat" cmpd="sng" algn="ctr">
            <a:solidFill>
              <a:srgbClr val="FFFFFF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rgbClr val="FFFFFF"/>
                </a:solidFill>
                <a:effectLst/>
                <a:latin typeface="Calibri"/>
                <a:ea typeface="Calibri"/>
                <a:cs typeface="Calibri"/>
              </a:defRPr>
            </a:pPr>
            <a:endParaRPr b="1" noProof="1">
              <a:solidFill>
                <a:schemeClr val="tx1"/>
              </a:solidFill>
            </a:endParaRPr>
          </a:p>
        </p:txBody>
      </p:sp>
      <p:pic>
        <p:nvPicPr>
          <p:cNvPr id="3" name="图片 5428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0460" y="463550"/>
            <a:ext cx="7291705" cy="388810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</p:pic>
      <p:pic>
        <p:nvPicPr>
          <p:cNvPr id="4" name="图片 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8630" y="4208780"/>
            <a:ext cx="1085850" cy="92710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</p:pic>
      <p:sp>
        <p:nvSpPr>
          <p:cNvPr id="5" name="文本框 58370" title=""/>
          <p:cNvSpPr/>
          <p:nvPr/>
        </p:nvSpPr>
        <p:spPr>
          <a:xfrm>
            <a:off x="2858770" y="4421505"/>
            <a:ext cx="3766185" cy="64516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sz="3600" noProof="1">
                <a:solidFill>
                  <a:schemeClr val="tx1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 </a:t>
            </a:r>
            <a:r>
              <a:rPr sz="3600" noProof="1">
                <a:solidFill>
                  <a:schemeClr val="tx1"/>
                </a:solidFill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This is my </a:t>
            </a:r>
            <a:r>
              <a:rPr sz="3600" noProof="1">
                <a:solidFill>
                  <a:srgbClr val="FF0000"/>
                </a:solidFill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mother</a:t>
            </a:r>
            <a:r>
              <a:rPr sz="3600" noProof="1">
                <a:solidFill>
                  <a:schemeClr val="tx1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 </a:t>
            </a:r>
            <a:r>
              <a:rPr sz="3600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.</a:t>
            </a:r>
            <a:endParaRPr sz="3600" noProof="1"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Times New Roman" panose="02020603050405020304" pitchFamily="1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6" name="波形 3" title=""/>
          <p:cNvSpPr/>
          <p:nvPr/>
        </p:nvSpPr>
        <p:spPr>
          <a:xfrm>
            <a:off x="6756400" y="4183380"/>
            <a:ext cx="3785235" cy="1066800"/>
          </a:xfrm>
          <a:prstGeom prst="wave">
            <a:avLst>
              <a:gd name="adj1" fmla="val 12500"/>
              <a:gd name="adj2" fmla="val 0"/>
            </a:avLst>
          </a:prstGeom>
          <a:solidFill>
            <a:srgbClr val="65C0AF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endParaRPr lang="en-US">
              <a:latin typeface="Arial" pitchFamily="34" charset="0"/>
              <a:ea typeface="宋体" panose="02010600030101010101" pitchFamily="2" charset="-122"/>
              <a:cs typeface="Calibri"/>
            </a:endParaRPr>
          </a:p>
        </p:txBody>
      </p:sp>
      <p:sp>
        <p:nvSpPr>
          <p:cNvPr id="7" name="文本框 5" title=""/>
          <p:cNvSpPr/>
          <p:nvPr/>
        </p:nvSpPr>
        <p:spPr>
          <a:xfrm>
            <a:off x="6756400" y="4351655"/>
            <a:ext cx="3785870" cy="7842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sz="3600" noProof="1">
                <a:solidFill>
                  <a:schemeClr val="tx1"/>
                </a:solidFill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That is</a:t>
            </a:r>
            <a:r>
              <a:rPr sz="3600" noProof="1">
                <a:solidFill>
                  <a:schemeClr val="tx1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 my </a:t>
            </a:r>
            <a:r>
              <a:rPr sz="3600" noProof="1">
                <a:solidFill>
                  <a:srgbClr val="FF0000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father</a:t>
            </a:r>
            <a:r>
              <a:rPr sz="3600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.</a:t>
            </a:r>
            <a:endParaRPr sz="3600" noProof="1"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Times New Roman" panose="02020603050405020304" pitchFamily="1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8" name="波形 6" title=""/>
          <p:cNvSpPr/>
          <p:nvPr/>
        </p:nvSpPr>
        <p:spPr>
          <a:xfrm>
            <a:off x="3022600" y="5554980"/>
            <a:ext cx="5502275" cy="1066800"/>
          </a:xfrm>
          <a:prstGeom prst="wave">
            <a:avLst>
              <a:gd name="adj1" fmla="val 12500"/>
              <a:gd name="adj2" fmla="val 0"/>
            </a:avLst>
          </a:prstGeom>
          <a:solidFill>
            <a:srgbClr val="7969C2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endParaRPr lang="en-US">
              <a:latin typeface="Arial" pitchFamily="34" charset="0"/>
              <a:ea typeface="宋体" panose="02010600030101010101" pitchFamily="2" charset="-122"/>
              <a:cs typeface="Calibri"/>
            </a:endParaRPr>
          </a:p>
        </p:txBody>
      </p:sp>
      <p:sp>
        <p:nvSpPr>
          <p:cNvPr id="9" name="文本框 7" title=""/>
          <p:cNvSpPr/>
          <p:nvPr/>
        </p:nvSpPr>
        <p:spPr>
          <a:xfrm>
            <a:off x="3098800" y="5647055"/>
            <a:ext cx="4196080" cy="64516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600">
                <a:solidFill>
                  <a:schemeClr val="tx1"/>
                </a:solidFill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These are my</a:t>
            </a:r>
            <a:r>
              <a:rPr lang="en-US" sz="3600"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 </a:t>
            </a:r>
            <a:r>
              <a:rPr lang="en-US" sz="3600">
                <a:solidFill>
                  <a:srgbClr val="FF0000"/>
                </a:solidFill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parents</a:t>
            </a:r>
            <a:r>
              <a:rPr lang="en-US" sz="3600"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.</a:t>
            </a:r>
            <a:endParaRPr lang="en-US" sz="3600">
              <a:latin typeface="Times New Roman" panose="02020603050405020304" pitchFamily="1" charset="0"/>
              <a:ea typeface="宋体" panose="02010600030101010101" pitchFamily="2" charset="-122"/>
              <a:cs typeface="Calibri"/>
            </a:endParaRPr>
          </a:p>
        </p:txBody>
      </p:sp>
      <p:grpSp>
        <p:nvGrpSpPr>
          <p:cNvPr id="10" name="组合 12" title=""/>
          <p:cNvGrpSpPr/>
          <p:nvPr/>
        </p:nvGrpSpPr>
        <p:grpSpPr>
          <a:xfrm>
            <a:off x="5878830" y="863600"/>
            <a:ext cx="1750695" cy="2303780"/>
            <a:chOff x="5878830" y="863600"/>
            <a:chExt cx="1750695" cy="2303780"/>
          </a:xfrm>
        </p:grpSpPr>
        <p:sp>
          <p:nvSpPr>
            <p:cNvPr id="12" name="直接连接符 58387"/>
            <p:cNvSpPr/>
            <p:nvPr/>
          </p:nvSpPr>
          <p:spPr>
            <a:xfrm rot="13200000" flipH="1">
              <a:off x="5878830" y="2041525"/>
              <a:ext cx="434975" cy="1125855"/>
            </a:xfrm>
            <a:prstGeom prst="line">
              <a:avLst/>
            </a:prstGeom>
            <a:noFill/>
            <a:ln w="19050" cap="flat" cmpd="sng" algn="ctr">
              <a:solidFill>
                <a:srgbClr val="67C0AE"/>
              </a:solidFill>
              <a:prstDash val="solid"/>
              <a:miter lim="800000"/>
              <a:headEnd type="none" w="med" len="med"/>
              <a:tailEnd type="triangle" w="med" len="med"/>
            </a:ln>
            <a:effectLst/>
          </p:spPr>
          <p:txBody>
            <a:bodyPr/>
            <a:lstStyle/>
            <a:p/>
          </p:txBody>
        </p:sp>
        <p:sp>
          <p:nvSpPr>
            <p:cNvPr id="11" name="椭圆 10"/>
            <p:cNvSpPr/>
            <p:nvPr/>
          </p:nvSpPr>
          <p:spPr>
            <a:xfrm>
              <a:off x="6368415" y="863600"/>
              <a:ext cx="1261110" cy="1752600"/>
            </a:xfrm>
            <a:prstGeom prst="ellipse">
              <a:avLst/>
            </a:prstGeom>
            <a:noFill/>
            <a:ln w="85725" cap="flat" cmpd="sng" algn="ctr">
              <a:solidFill>
                <a:srgbClr val="67C0AE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ctr"/>
            <a:lstStyle/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en-US" sz="1800" b="0" i="0" u="none" strike="noStrike" kern="1" spc="0" baseline="0">
                  <a:solidFill>
                    <a:schemeClr val="tx1"/>
                  </a:solidFill>
                  <a:effectLst/>
                  <a:latin typeface="Calibri"/>
                  <a:ea typeface="Calibri"/>
                  <a:cs typeface="Calibri"/>
                </a:defRPr>
              </a:pPr>
              <a:endParaRPr lang="en-US">
                <a:latin typeface="Arial" pitchFamily="34" charset="0"/>
                <a:ea typeface="宋体" panose="02010600030101010101" pitchFamily="2" charset="-122"/>
                <a:cs typeface="Calibri"/>
              </a:endParaRPr>
            </a:p>
          </p:txBody>
        </p:sp>
      </p:grpSp>
      <p:grpSp>
        <p:nvGrpSpPr>
          <p:cNvPr id="13" name="组合 13" title=""/>
          <p:cNvGrpSpPr/>
          <p:nvPr/>
        </p:nvGrpSpPr>
        <p:grpSpPr>
          <a:xfrm>
            <a:off x="6148705" y="669925"/>
            <a:ext cx="2860675" cy="3088005"/>
            <a:chOff x="6148705" y="669925"/>
            <a:chExt cx="2860675" cy="3088005"/>
          </a:xfrm>
        </p:grpSpPr>
        <p:sp>
          <p:nvSpPr>
            <p:cNvPr id="15" name="直接连接符 4"/>
            <p:cNvSpPr/>
            <p:nvPr/>
          </p:nvSpPr>
          <p:spPr>
            <a:xfrm rot="18720000">
              <a:off x="5738495" y="1856740"/>
              <a:ext cx="2310130" cy="1490345"/>
            </a:xfrm>
            <a:prstGeom prst="line">
              <a:avLst/>
            </a:prstGeom>
            <a:noFill/>
            <a:ln w="19050" cap="flat" cmpd="sng" algn="ctr">
              <a:solidFill>
                <a:srgbClr val="66C2AD"/>
              </a:solidFill>
              <a:prstDash val="solid"/>
              <a:miter lim="800000"/>
              <a:headEnd type="none" w="med" len="med"/>
              <a:tailEnd type="triangle" w="med" len="med"/>
            </a:ln>
            <a:effectLst/>
          </p:spPr>
          <p:txBody>
            <a:bodyPr/>
            <a:lstStyle/>
            <a:p/>
          </p:txBody>
        </p:sp>
        <p:sp>
          <p:nvSpPr>
            <p:cNvPr id="14" name="椭圆 11"/>
            <p:cNvSpPr/>
            <p:nvPr/>
          </p:nvSpPr>
          <p:spPr>
            <a:xfrm>
              <a:off x="7747635" y="669925"/>
              <a:ext cx="1261745" cy="1666875"/>
            </a:xfrm>
            <a:prstGeom prst="ellipse">
              <a:avLst/>
            </a:prstGeom>
            <a:noFill/>
            <a:ln w="85725" cap="flat" cmpd="sng" algn="ctr">
              <a:solidFill>
                <a:srgbClr val="66C2AD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ctr"/>
            <a:lstStyle/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en-US" sz="1800" b="0" i="0" u="none" strike="noStrike" kern="1" spc="0" baseline="0">
                  <a:solidFill>
                    <a:schemeClr val="tx1"/>
                  </a:solidFill>
                  <a:effectLst/>
                  <a:latin typeface="Calibri"/>
                  <a:ea typeface="Calibri"/>
                  <a:cs typeface="Calibri"/>
                </a:defRPr>
              </a:pPr>
              <a:endParaRPr lang="en-US">
                <a:latin typeface="Arial" pitchFamily="34" charset="0"/>
                <a:ea typeface="宋体" panose="02010600030101010101" pitchFamily="2" charset="-122"/>
                <a:cs typeface="Calibri"/>
              </a:endParaRPr>
            </a:p>
          </p:txBody>
        </p:sp>
      </p:grpSp>
      <p:grpSp>
        <p:nvGrpSpPr>
          <p:cNvPr id="16" name="组合 16" title=""/>
          <p:cNvGrpSpPr/>
          <p:nvPr/>
        </p:nvGrpSpPr>
        <p:grpSpPr>
          <a:xfrm>
            <a:off x="5607050" y="76200"/>
            <a:ext cx="4222750" cy="2895600"/>
            <a:chOff x="5607050" y="76200"/>
            <a:chExt cx="4222750" cy="2895600"/>
          </a:xfrm>
        </p:grpSpPr>
        <p:sp>
          <p:nvSpPr>
            <p:cNvPr id="18" name="直接连接符 8"/>
            <p:cNvSpPr/>
            <p:nvPr/>
          </p:nvSpPr>
          <p:spPr>
            <a:xfrm rot="21120000" flipV="1">
              <a:off x="5607050" y="2397125"/>
              <a:ext cx="898525" cy="401955"/>
            </a:xfrm>
            <a:prstGeom prst="line">
              <a:avLst/>
            </a:prstGeom>
            <a:noFill/>
            <a:ln w="117475" cap="flat" cmpd="sng" algn="ctr">
              <a:solidFill>
                <a:srgbClr val="7969C2"/>
              </a:solidFill>
              <a:prstDash val="solid"/>
              <a:miter lim="800000"/>
              <a:headEnd type="none" w="med" len="med"/>
              <a:tailEnd type="triangle" w="med" len="med"/>
            </a:ln>
            <a:effectLst/>
          </p:spPr>
          <p:txBody>
            <a:bodyPr/>
            <a:lstStyle/>
            <a:p/>
          </p:txBody>
        </p:sp>
        <p:sp>
          <p:nvSpPr>
            <p:cNvPr id="17" name="圆角矩形 15"/>
            <p:cNvSpPr/>
            <p:nvPr/>
          </p:nvSpPr>
          <p:spPr>
            <a:xfrm>
              <a:off x="6323965" y="76200"/>
              <a:ext cx="3505835" cy="2895600"/>
            </a:xfrm>
            <a:prstGeom prst="roundRect">
              <a:avLst>
                <a:gd name="adj" fmla="val 16667"/>
              </a:avLst>
            </a:prstGeom>
            <a:noFill/>
            <a:ln w="111125" cap="flat" cmpd="sng" algn="ctr">
              <a:solidFill>
                <a:srgbClr val="7969C2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ctr"/>
            <a:lstStyle/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en-US" sz="1800" b="0" i="0" u="none" strike="noStrike" kern="1" spc="0" baseline="0">
                  <a:solidFill>
                    <a:schemeClr val="tx1"/>
                  </a:solidFill>
                  <a:effectLst/>
                  <a:latin typeface="Calibri"/>
                  <a:ea typeface="Calibri"/>
                  <a:cs typeface="Calibri"/>
                </a:defRPr>
              </a:pPr>
              <a:endParaRPr lang="en-US">
                <a:latin typeface="Arial" pitchFamily="34" charset="0"/>
                <a:ea typeface="宋体" panose="02010600030101010101" pitchFamily="2" charset="-122"/>
                <a:cs typeface="Calibri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  <p:bldP spid="13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波形 2" title=""/>
          <p:cNvSpPr/>
          <p:nvPr/>
        </p:nvSpPr>
        <p:spPr>
          <a:xfrm>
            <a:off x="2895600" y="3599180"/>
            <a:ext cx="5631180" cy="1066800"/>
          </a:xfrm>
          <a:prstGeom prst="wave">
            <a:avLst>
              <a:gd name="adj1" fmla="val 12500"/>
              <a:gd name="adj2" fmla="val 0"/>
            </a:avLst>
          </a:prstGeom>
          <a:solidFill>
            <a:srgbClr val="64C1AA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endParaRPr lang="en-US">
              <a:latin typeface="Arial" pitchFamily="34" charset="0"/>
              <a:ea typeface="宋体" panose="02010600030101010101" pitchFamily="2" charset="-122"/>
              <a:cs typeface="Calibri"/>
            </a:endParaRPr>
          </a:p>
        </p:txBody>
      </p:sp>
      <p:pic>
        <p:nvPicPr>
          <p:cNvPr id="3" name="图片 54288" title=""/>
          <p:cNvPicPr>
            <a:picLocks noChangeAspect="1"/>
          </p:cNvPicPr>
          <p:nvPr/>
        </p:nvPicPr>
        <p:blipFill>
          <a:blip r:embed="rId2"/>
          <a:srcRect t="11760"/>
          <a:stretch>
            <a:fillRect/>
          </a:stretch>
        </p:blipFill>
        <p:spPr>
          <a:xfrm>
            <a:off x="2311400" y="0"/>
            <a:ext cx="7289800" cy="369189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</p:pic>
      <p:pic>
        <p:nvPicPr>
          <p:cNvPr id="4" name="图片 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2430" y="3522980"/>
            <a:ext cx="1085850" cy="92710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</p:pic>
      <p:sp>
        <p:nvSpPr>
          <p:cNvPr id="5" name="文本框 58370" title=""/>
          <p:cNvSpPr/>
          <p:nvPr/>
        </p:nvSpPr>
        <p:spPr>
          <a:xfrm>
            <a:off x="2971800" y="3691255"/>
            <a:ext cx="5555615" cy="75946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600">
                <a:solidFill>
                  <a:schemeClr val="tx1"/>
                </a:solidFill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This is my</a:t>
            </a:r>
            <a:r>
              <a:rPr lang="en-US" sz="3600"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 </a:t>
            </a:r>
            <a:r>
              <a:rPr lang="en-US" sz="3600">
                <a:solidFill>
                  <a:srgbClr val="FF0000"/>
                </a:solidFill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grandmother</a:t>
            </a:r>
            <a:r>
              <a:rPr lang="en-US" sz="3600"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.</a:t>
            </a:r>
            <a:endParaRPr lang="en-US" sz="3600">
              <a:latin typeface="Times New Roman" panose="02020603050405020304" pitchFamily="1" charset="0"/>
              <a:ea typeface="宋体" panose="02010600030101010101" pitchFamily="2" charset="-122"/>
              <a:cs typeface="Calibri"/>
            </a:endParaRPr>
          </a:p>
        </p:txBody>
      </p:sp>
      <p:sp>
        <p:nvSpPr>
          <p:cNvPr id="6" name="波形 3" title=""/>
          <p:cNvSpPr/>
          <p:nvPr/>
        </p:nvSpPr>
        <p:spPr>
          <a:xfrm>
            <a:off x="2870200" y="4488180"/>
            <a:ext cx="5656580" cy="1066800"/>
          </a:xfrm>
          <a:prstGeom prst="wave">
            <a:avLst>
              <a:gd name="adj1" fmla="val 12500"/>
              <a:gd name="adj2" fmla="val 0"/>
            </a:avLst>
          </a:prstGeom>
          <a:solidFill>
            <a:srgbClr val="64C1AA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endParaRPr lang="en-US">
              <a:latin typeface="Arial" pitchFamily="34" charset="0"/>
              <a:ea typeface="宋体" panose="02010600030101010101" pitchFamily="2" charset="-122"/>
              <a:cs typeface="Calibri"/>
            </a:endParaRPr>
          </a:p>
        </p:txBody>
      </p:sp>
      <p:sp>
        <p:nvSpPr>
          <p:cNvPr id="7" name="文本框 5" title=""/>
          <p:cNvSpPr/>
          <p:nvPr/>
        </p:nvSpPr>
        <p:spPr>
          <a:xfrm>
            <a:off x="2946400" y="4580255"/>
            <a:ext cx="5581015" cy="84582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600">
                <a:solidFill>
                  <a:schemeClr val="tx1"/>
                </a:solidFill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That is my</a:t>
            </a:r>
            <a:r>
              <a:rPr lang="en-US" sz="3600"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 </a:t>
            </a:r>
            <a:r>
              <a:rPr lang="en-US" sz="3600">
                <a:solidFill>
                  <a:srgbClr val="FF0000"/>
                </a:solidFill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grandfather</a:t>
            </a:r>
            <a:r>
              <a:rPr lang="en-US" sz="3600">
                <a:solidFill>
                  <a:schemeClr val="tx1"/>
                </a:solidFill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.</a:t>
            </a:r>
            <a:endParaRPr lang="en-US" sz="3600">
              <a:solidFill>
                <a:schemeClr val="tx1"/>
              </a:solidFill>
              <a:latin typeface="Times New Roman" panose="02020603050405020304" pitchFamily="1" charset="0"/>
              <a:ea typeface="宋体" panose="02010600030101010101" pitchFamily="2" charset="-122"/>
              <a:cs typeface="Calibri"/>
            </a:endParaRPr>
          </a:p>
        </p:txBody>
      </p:sp>
      <p:sp>
        <p:nvSpPr>
          <p:cNvPr id="8" name="波形 6" title=""/>
          <p:cNvSpPr/>
          <p:nvPr/>
        </p:nvSpPr>
        <p:spPr>
          <a:xfrm>
            <a:off x="2870200" y="5554980"/>
            <a:ext cx="5873750" cy="1066800"/>
          </a:xfrm>
          <a:prstGeom prst="wave">
            <a:avLst>
              <a:gd name="adj1" fmla="val 12500"/>
              <a:gd name="adj2" fmla="val 0"/>
            </a:avLst>
          </a:prstGeom>
          <a:solidFill>
            <a:srgbClr val="7969C2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endParaRPr lang="en-US">
              <a:latin typeface="Arial" pitchFamily="34" charset="0"/>
              <a:ea typeface="宋体" panose="02010600030101010101" pitchFamily="2" charset="-122"/>
              <a:cs typeface="Calibri"/>
            </a:endParaRPr>
          </a:p>
        </p:txBody>
      </p:sp>
      <p:sp>
        <p:nvSpPr>
          <p:cNvPr id="9" name="文本框 7" title=""/>
          <p:cNvSpPr/>
          <p:nvPr/>
        </p:nvSpPr>
        <p:spPr>
          <a:xfrm>
            <a:off x="2946400" y="5647055"/>
            <a:ext cx="5262880" cy="64516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600">
                <a:solidFill>
                  <a:schemeClr val="tx1"/>
                </a:solidFill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Those are my</a:t>
            </a:r>
            <a:r>
              <a:rPr lang="en-US" sz="3600"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 </a:t>
            </a:r>
            <a:r>
              <a:rPr lang="en-US" sz="3600">
                <a:solidFill>
                  <a:srgbClr val="FF0000"/>
                </a:solidFill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grandparents</a:t>
            </a:r>
            <a:r>
              <a:rPr lang="en-US" sz="3600">
                <a:latin typeface="Times New Roman" panose="02020603050405020304" pitchFamily="1" charset="0"/>
                <a:ea typeface="宋体" panose="02010600030101010101" pitchFamily="2" charset="-122"/>
                <a:cs typeface="Calibri"/>
              </a:rPr>
              <a:t>.</a:t>
            </a:r>
            <a:endParaRPr lang="en-US" sz="3600">
              <a:latin typeface="Times New Roman" panose="02020603050405020304" pitchFamily="1" charset="0"/>
              <a:ea typeface="宋体" panose="02010600030101010101" pitchFamily="2" charset="-122"/>
              <a:cs typeface="Calibri"/>
            </a:endParaRPr>
          </a:p>
        </p:txBody>
      </p:sp>
      <p:grpSp>
        <p:nvGrpSpPr>
          <p:cNvPr id="10" name="组合 12" title=""/>
          <p:cNvGrpSpPr/>
          <p:nvPr/>
        </p:nvGrpSpPr>
        <p:grpSpPr>
          <a:xfrm>
            <a:off x="3948430" y="1235075"/>
            <a:ext cx="2981325" cy="2009775"/>
            <a:chOff x="3948430" y="1235075"/>
            <a:chExt cx="2981325" cy="2009775"/>
          </a:xfrm>
        </p:grpSpPr>
        <p:sp>
          <p:nvSpPr>
            <p:cNvPr id="12" name="直接连接符 58387"/>
            <p:cNvSpPr/>
            <p:nvPr/>
          </p:nvSpPr>
          <p:spPr>
            <a:xfrm rot="14100000" flipV="1">
              <a:off x="5107940" y="1421765"/>
              <a:ext cx="1524000" cy="2120900"/>
            </a:xfrm>
            <a:prstGeom prst="line">
              <a:avLst/>
            </a:prstGeom>
            <a:noFill/>
            <a:ln w="69850" cap="flat" cmpd="sng" algn="ctr">
              <a:solidFill>
                <a:srgbClr val="66C2AD"/>
              </a:solidFill>
              <a:prstDash val="solid"/>
              <a:miter lim="800000"/>
              <a:headEnd type="none" w="med" len="med"/>
              <a:tailEnd type="triangle" w="med" len="med"/>
            </a:ln>
            <a:effectLst/>
          </p:spPr>
          <p:txBody>
            <a:bodyPr/>
            <a:lstStyle/>
            <a:p/>
          </p:txBody>
        </p:sp>
        <p:sp>
          <p:nvSpPr>
            <p:cNvPr id="11" name="椭圆 10"/>
            <p:cNvSpPr/>
            <p:nvPr/>
          </p:nvSpPr>
          <p:spPr>
            <a:xfrm>
              <a:off x="3948430" y="1235075"/>
              <a:ext cx="833755" cy="1581150"/>
            </a:xfrm>
            <a:prstGeom prst="ellipse">
              <a:avLst/>
            </a:prstGeom>
            <a:noFill/>
            <a:ln w="85725" cap="flat" cmpd="sng" algn="ctr">
              <a:solidFill>
                <a:srgbClr val="66C2AD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ctr"/>
            <a:lstStyle/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en-US" sz="1800" b="0" i="0" u="none" strike="noStrike" kern="1" spc="0" baseline="0">
                  <a:solidFill>
                    <a:schemeClr val="tx1"/>
                  </a:solidFill>
                  <a:effectLst/>
                  <a:latin typeface="Calibri"/>
                  <a:ea typeface="Calibri"/>
                  <a:cs typeface="Calibri"/>
                </a:defRPr>
              </a:pPr>
              <a:endParaRPr lang="en-US">
                <a:latin typeface="Arial" pitchFamily="34" charset="0"/>
                <a:ea typeface="宋体" panose="02010600030101010101" pitchFamily="2" charset="-122"/>
                <a:cs typeface="Calibri"/>
              </a:endParaRPr>
            </a:p>
          </p:txBody>
        </p:sp>
      </p:grpSp>
      <p:grpSp>
        <p:nvGrpSpPr>
          <p:cNvPr id="13" name="组合 16" title=""/>
          <p:cNvGrpSpPr/>
          <p:nvPr/>
        </p:nvGrpSpPr>
        <p:grpSpPr>
          <a:xfrm>
            <a:off x="2595880" y="624205"/>
            <a:ext cx="4789170" cy="1928495"/>
            <a:chOff x="2595880" y="624205"/>
            <a:chExt cx="4789170" cy="1928495"/>
          </a:xfrm>
        </p:grpSpPr>
        <p:sp>
          <p:nvSpPr>
            <p:cNvPr id="15" name="直接连接符 8"/>
            <p:cNvSpPr/>
            <p:nvPr/>
          </p:nvSpPr>
          <p:spPr>
            <a:xfrm rot="18060000" flipH="1" flipV="1">
              <a:off x="5623560" y="791845"/>
              <a:ext cx="825500" cy="2696845"/>
            </a:xfrm>
            <a:prstGeom prst="line">
              <a:avLst/>
            </a:prstGeom>
            <a:noFill/>
            <a:ln w="117475" cap="flat" cmpd="sng" algn="ctr">
              <a:solidFill>
                <a:srgbClr val="7969C2"/>
              </a:solidFill>
              <a:prstDash val="solid"/>
              <a:miter lim="800000"/>
              <a:headEnd type="none" w="med" len="med"/>
              <a:tailEnd type="triangle" w="med" len="med"/>
            </a:ln>
            <a:effectLst/>
          </p:spPr>
          <p:txBody>
            <a:bodyPr/>
            <a:lstStyle/>
            <a:p/>
          </p:txBody>
        </p:sp>
        <p:sp>
          <p:nvSpPr>
            <p:cNvPr id="14" name="圆角矩形 15"/>
            <p:cNvSpPr/>
            <p:nvPr/>
          </p:nvSpPr>
          <p:spPr>
            <a:xfrm>
              <a:off x="2595880" y="624205"/>
              <a:ext cx="2228215" cy="1918335"/>
            </a:xfrm>
            <a:prstGeom prst="roundRect">
              <a:avLst>
                <a:gd name="adj" fmla="val 16667"/>
              </a:avLst>
            </a:prstGeom>
            <a:noFill/>
            <a:ln w="111125" cap="flat" cmpd="sng" algn="ctr">
              <a:solidFill>
                <a:srgbClr val="7969C2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ctr"/>
            <a:lstStyle/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en-US" sz="1800" b="0" i="0" u="none" strike="noStrike" kern="1" spc="0" baseline="0">
                  <a:solidFill>
                    <a:schemeClr val="tx1"/>
                  </a:solidFill>
                  <a:effectLst/>
                  <a:latin typeface="Calibri"/>
                  <a:ea typeface="Calibri"/>
                  <a:cs typeface="Calibri"/>
                </a:defRPr>
              </a:pPr>
              <a:endParaRPr lang="en-US">
                <a:latin typeface="Arial" pitchFamily="34" charset="0"/>
                <a:ea typeface="宋体" panose="02010600030101010101" pitchFamily="2" charset="-122"/>
                <a:cs typeface="Calibri"/>
              </a:endParaRPr>
            </a:p>
          </p:txBody>
        </p:sp>
      </p:grpSp>
      <p:grpSp>
        <p:nvGrpSpPr>
          <p:cNvPr id="16" name="组合 9" title=""/>
          <p:cNvGrpSpPr/>
          <p:nvPr/>
        </p:nvGrpSpPr>
        <p:grpSpPr>
          <a:xfrm>
            <a:off x="2703830" y="809625"/>
            <a:ext cx="4217670" cy="2686050"/>
            <a:chOff x="2703830" y="809625"/>
            <a:chExt cx="4217670" cy="2686050"/>
          </a:xfrm>
        </p:grpSpPr>
        <p:sp>
          <p:nvSpPr>
            <p:cNvPr id="18" name="直接连接符 14"/>
            <p:cNvSpPr/>
            <p:nvPr/>
          </p:nvSpPr>
          <p:spPr>
            <a:xfrm rot="14100000" flipV="1">
              <a:off x="4312285" y="887095"/>
              <a:ext cx="2416175" cy="2800350"/>
            </a:xfrm>
            <a:prstGeom prst="line">
              <a:avLst/>
            </a:prstGeom>
            <a:noFill/>
            <a:ln w="69850" cap="flat" cmpd="sng" algn="ctr">
              <a:solidFill>
                <a:srgbClr val="66C2AD"/>
              </a:solidFill>
              <a:prstDash val="solid"/>
              <a:miter lim="800000"/>
              <a:headEnd type="none" w="med" len="med"/>
              <a:tailEnd type="triangle" w="med" len="med"/>
            </a:ln>
            <a:effectLst/>
          </p:spPr>
          <p:txBody>
            <a:bodyPr/>
            <a:lstStyle/>
            <a:p/>
          </p:txBody>
        </p:sp>
        <p:sp>
          <p:nvSpPr>
            <p:cNvPr id="17" name="椭圆 17"/>
            <p:cNvSpPr/>
            <p:nvPr/>
          </p:nvSpPr>
          <p:spPr>
            <a:xfrm>
              <a:off x="2703830" y="809625"/>
              <a:ext cx="1033145" cy="1981835"/>
            </a:xfrm>
            <a:prstGeom prst="ellipse">
              <a:avLst/>
            </a:prstGeom>
            <a:noFill/>
            <a:ln w="85725" cap="flat" cmpd="sng" algn="ctr">
              <a:solidFill>
                <a:srgbClr val="66C2AD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ctr"/>
            <a:lstStyle/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en-US" sz="1800" b="0" i="0" u="none" strike="noStrike" kern="1" spc="0" baseline="0">
                  <a:solidFill>
                    <a:schemeClr val="tx1"/>
                  </a:solidFill>
                  <a:effectLst/>
                  <a:latin typeface="Calibri"/>
                  <a:ea typeface="Calibri"/>
                  <a:cs typeface="Calibri"/>
                </a:defRPr>
              </a:pPr>
              <a:endParaRPr lang="en-US">
                <a:latin typeface="Arial" pitchFamily="34" charset="0"/>
                <a:ea typeface="宋体" panose="02010600030101010101" pitchFamily="2" charset="-122"/>
                <a:cs typeface="Calibri"/>
              </a:endParaRPr>
            </a:p>
          </p:txBody>
        </p:sp>
      </p:grp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2471400" y="11976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  <p:bldP spid="13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rcRect l="10600" t="43160" r="17740" b="28980"/>
          <a:stretch>
            <a:fillRect/>
          </a:stretch>
        </p:blipFill>
        <p:spPr>
          <a:xfrm>
            <a:off x="3416300" y="616585"/>
            <a:ext cx="4358005" cy="301498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</p:pic>
      <p:pic>
        <p:nvPicPr>
          <p:cNvPr id="3" name="图片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2430" y="3522980"/>
            <a:ext cx="1085850" cy="92710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</p:pic>
      <p:sp>
        <p:nvSpPr>
          <p:cNvPr id="4" name="波形 3" title=""/>
          <p:cNvSpPr/>
          <p:nvPr/>
        </p:nvSpPr>
        <p:spPr>
          <a:xfrm>
            <a:off x="3022600" y="3522980"/>
            <a:ext cx="3930650" cy="1066800"/>
          </a:xfrm>
          <a:prstGeom prst="wave">
            <a:avLst>
              <a:gd name="adj1" fmla="val 12500"/>
              <a:gd name="adj2" fmla="val 0"/>
            </a:avLst>
          </a:prstGeom>
          <a:solidFill>
            <a:srgbClr val="66C2AD"/>
          </a:solidFill>
          <a:ln w="19050" cap="flat" cmpd="sng" algn="ctr">
            <a:solidFill>
              <a:srgbClr val="FFFFFF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rgbClr val="FFFFFF"/>
                </a:solidFill>
                <a:effectLst/>
                <a:latin typeface="Calibri"/>
                <a:ea typeface="Calibri"/>
                <a:cs typeface="Calibri"/>
              </a:defRPr>
            </a:pPr>
            <a:endParaRPr b="1" noProof="1">
              <a:solidFill>
                <a:schemeClr val="tx1"/>
              </a:solidFill>
            </a:endParaRPr>
          </a:p>
        </p:txBody>
      </p:sp>
      <p:sp>
        <p:nvSpPr>
          <p:cNvPr id="5" name="文本框 58370" title=""/>
          <p:cNvSpPr/>
          <p:nvPr/>
        </p:nvSpPr>
        <p:spPr>
          <a:xfrm>
            <a:off x="2971800" y="3663950"/>
            <a:ext cx="3897630" cy="64516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sz="3600" noProof="1">
                <a:solidFill>
                  <a:schemeClr val="tx1"/>
                </a:solidFill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This is </a:t>
            </a:r>
            <a:r>
              <a:rPr sz="3600" noProof="1">
                <a:solidFill>
                  <a:schemeClr val="tx1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my</a:t>
            </a:r>
            <a:r>
              <a:rPr sz="3600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 </a:t>
            </a:r>
            <a:r>
              <a:rPr sz="3600" noProof="1">
                <a:solidFill>
                  <a:srgbClr val="FF0000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brother</a:t>
            </a:r>
            <a:r>
              <a:rPr sz="3600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.</a:t>
            </a:r>
            <a:endParaRPr sz="3600" noProof="1"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Times New Roman" panose="02020603050405020304" pitchFamily="1" charset="0"/>
              <a:ea typeface="宋体" panose="02010600030101010101" pitchFamily="2" charset="-122"/>
              <a:cs typeface="Arial" pitchFamily="34" charset="0"/>
            </a:endParaRPr>
          </a:p>
        </p:txBody>
      </p:sp>
      <p:pic>
        <p:nvPicPr>
          <p:cNvPr id="6" name="图片 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4475" y="4975225"/>
            <a:ext cx="1238250" cy="102235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</p:pic>
      <p:sp>
        <p:nvSpPr>
          <p:cNvPr id="7" name="波形 5" title=""/>
          <p:cNvSpPr/>
          <p:nvPr/>
        </p:nvSpPr>
        <p:spPr>
          <a:xfrm>
            <a:off x="3022600" y="4945380"/>
            <a:ext cx="3846830" cy="1066800"/>
          </a:xfrm>
          <a:prstGeom prst="wave">
            <a:avLst>
              <a:gd name="adj1" fmla="val 12500"/>
              <a:gd name="adj2" fmla="val 0"/>
            </a:avLst>
          </a:prstGeom>
          <a:solidFill>
            <a:srgbClr val="66C2AD"/>
          </a:solidFill>
          <a:ln w="19050" cap="flat" cmpd="sng" algn="ctr">
            <a:solidFill>
              <a:srgbClr val="FFFFFF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rgbClr val="FFFFFF"/>
                </a:solidFill>
                <a:effectLst/>
                <a:latin typeface="Calibri"/>
                <a:ea typeface="Calibri"/>
                <a:cs typeface="Calibri"/>
              </a:defRPr>
            </a:pPr>
            <a:endParaRPr b="1" noProof="1">
              <a:solidFill>
                <a:schemeClr val="tx1"/>
              </a:solidFill>
            </a:endParaRPr>
          </a:p>
        </p:txBody>
      </p:sp>
      <p:sp>
        <p:nvSpPr>
          <p:cNvPr id="8" name="文本框 6" title=""/>
          <p:cNvSpPr/>
          <p:nvPr/>
        </p:nvSpPr>
        <p:spPr>
          <a:xfrm>
            <a:off x="2946400" y="5189855"/>
            <a:ext cx="3897630" cy="64516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sz="3600" noProof="1">
                <a:solidFill>
                  <a:schemeClr val="tx1"/>
                </a:solidFill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This is </a:t>
            </a:r>
            <a:r>
              <a:rPr sz="3600" noProof="1">
                <a:solidFill>
                  <a:schemeClr val="tx1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my</a:t>
            </a:r>
            <a:r>
              <a:rPr sz="3600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 </a:t>
            </a:r>
            <a:r>
              <a:rPr sz="3600" noProof="1">
                <a:solidFill>
                  <a:srgbClr val="FF0000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sister</a:t>
            </a:r>
            <a:r>
              <a:rPr sz="3600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.</a:t>
            </a:r>
            <a:endParaRPr sz="3600" noProof="1"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Times New Roman" panose="02020603050405020304" pitchFamily="1" charset="0"/>
              <a:ea typeface="宋体" panose="02010600030101010101" pitchFamily="2" charset="-122"/>
              <a:cs typeface="Arial" pitchFamily="34" charset="0"/>
            </a:endParaRPr>
          </a:p>
        </p:txBody>
      </p:sp>
      <p:grpSp>
        <p:nvGrpSpPr>
          <p:cNvPr id="9" name="组合 12" title=""/>
          <p:cNvGrpSpPr/>
          <p:nvPr/>
        </p:nvGrpSpPr>
        <p:grpSpPr>
          <a:xfrm>
            <a:off x="5752465" y="616585"/>
            <a:ext cx="1750695" cy="2303780"/>
            <a:chOff x="5752465" y="616585"/>
            <a:chExt cx="1750695" cy="2303780"/>
          </a:xfrm>
        </p:grpSpPr>
        <p:sp>
          <p:nvSpPr>
            <p:cNvPr id="11" name="直接连接符 58387"/>
            <p:cNvSpPr/>
            <p:nvPr/>
          </p:nvSpPr>
          <p:spPr>
            <a:xfrm rot="13200000" flipH="1">
              <a:off x="5752465" y="1794510"/>
              <a:ext cx="434975" cy="1125855"/>
            </a:xfrm>
            <a:prstGeom prst="line">
              <a:avLst/>
            </a:prstGeom>
            <a:noFill/>
            <a:ln w="28575" cap="flat" cmpd="sng" algn="ctr">
              <a:solidFill>
                <a:schemeClr val="accent1"/>
              </a:solidFill>
              <a:prstDash val="solid"/>
              <a:miter lim="800000"/>
              <a:headEnd type="none" w="med" len="med"/>
              <a:tailEnd type="triangle" w="med" len="med"/>
            </a:ln>
            <a:effectLst/>
          </p:spPr>
          <p:txBody>
            <a:bodyPr/>
            <a:lstStyle/>
            <a:p/>
          </p:txBody>
        </p:sp>
        <p:sp>
          <p:nvSpPr>
            <p:cNvPr id="10" name="椭圆1"/>
            <p:cNvSpPr/>
            <p:nvPr/>
          </p:nvSpPr>
          <p:spPr>
            <a:xfrm>
              <a:off x="6242050" y="616585"/>
              <a:ext cx="1261110" cy="1752600"/>
            </a:xfrm>
            <a:prstGeom prst="ellipse">
              <a:avLst/>
            </a:prstGeom>
            <a:noFill/>
            <a:ln w="28575" cap="flat" cmpd="sng" algn="ctr">
              <a:solidFill>
                <a:schemeClr val="accent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ctr"/>
            <a:lstStyle/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en-US" sz="1800" b="0" i="0" u="none" strike="noStrike" kern="1" spc="0" baseline="0">
                  <a:solidFill>
                    <a:schemeClr val="tx1"/>
                  </a:solidFill>
                  <a:effectLst/>
                  <a:latin typeface="Calibri"/>
                  <a:ea typeface="Calibri"/>
                  <a:cs typeface="Calibri"/>
                </a:defRPr>
              </a:pPr>
              <a:endParaRPr lang="en-US">
                <a:latin typeface="Arial" pitchFamily="34" charset="0"/>
                <a:ea typeface="宋体" panose="02010600030101010101" pitchFamily="2" charset="-122"/>
                <a:cs typeface="Calibri"/>
              </a:endParaRPr>
            </a:p>
          </p:txBody>
        </p:sp>
      </p:grpSp>
      <p:grpSp>
        <p:nvGrpSpPr>
          <p:cNvPr id="12" name="组合 1" title=""/>
          <p:cNvGrpSpPr/>
          <p:nvPr/>
        </p:nvGrpSpPr>
        <p:grpSpPr>
          <a:xfrm>
            <a:off x="4276090" y="802005"/>
            <a:ext cx="2981325" cy="2009775"/>
            <a:chOff x="4276090" y="802005"/>
            <a:chExt cx="2981325" cy="2009775"/>
          </a:xfrm>
        </p:grpSpPr>
        <p:sp>
          <p:nvSpPr>
            <p:cNvPr id="14" name="直接连接符 2"/>
            <p:cNvSpPr/>
            <p:nvPr/>
          </p:nvSpPr>
          <p:spPr>
            <a:xfrm rot="14100000" flipV="1">
              <a:off x="5435600" y="988695"/>
              <a:ext cx="1524000" cy="2120900"/>
            </a:xfrm>
            <a:prstGeom prst="line">
              <a:avLst/>
            </a:prstGeom>
            <a:noFill/>
            <a:ln w="28575" cap="flat" cmpd="sng" algn="ctr">
              <a:solidFill>
                <a:schemeClr val="accent1"/>
              </a:solidFill>
              <a:prstDash val="solid"/>
              <a:miter lim="800000"/>
              <a:headEnd type="none" w="med" len="med"/>
              <a:tailEnd type="triangle" w="med" len="med"/>
            </a:ln>
            <a:effectLst/>
          </p:spPr>
          <p:txBody>
            <a:bodyPr/>
            <a:lstStyle/>
            <a:p/>
          </p:txBody>
        </p:sp>
        <p:sp>
          <p:nvSpPr>
            <p:cNvPr id="13" name="椭圆 10"/>
            <p:cNvSpPr/>
            <p:nvPr/>
          </p:nvSpPr>
          <p:spPr>
            <a:xfrm>
              <a:off x="4276090" y="802005"/>
              <a:ext cx="833755" cy="1581150"/>
            </a:xfrm>
            <a:prstGeom prst="ellipse">
              <a:avLst/>
            </a:prstGeom>
            <a:noFill/>
            <a:ln w="28575" cap="flat" cmpd="sng" algn="ctr">
              <a:solidFill>
                <a:schemeClr val="accent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ctr"/>
            <a:lstStyle/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en-US" sz="1800" b="0" i="0" u="none" strike="noStrike" kern="1" spc="0" baseline="0">
                  <a:solidFill>
                    <a:schemeClr val="tx1"/>
                  </a:solidFill>
                  <a:effectLst/>
                  <a:latin typeface="Calibri"/>
                  <a:ea typeface="Calibri"/>
                  <a:cs typeface="Calibri"/>
                </a:defRPr>
              </a:pPr>
              <a:endParaRPr lang="en-US">
                <a:latin typeface="Arial" pitchFamily="34" charset="0"/>
                <a:ea typeface="宋体" panose="02010600030101010101" pitchFamily="2" charset="-122"/>
                <a:cs typeface="Calibri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1" title=""/>
          <p:cNvSpPr/>
          <p:nvPr/>
        </p:nvSpPr>
        <p:spPr>
          <a:xfrm>
            <a:off x="2423795" y="1052830"/>
            <a:ext cx="7992745" cy="5287645"/>
          </a:xfrm>
          <a:prstGeom prst="flowChartOnlineStorage">
            <a:avLst/>
          </a:prstGeom>
          <a:solidFill>
            <a:srgbClr val="FFC000"/>
          </a:solidFill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anchor="t"/>
          <a:lstStyle/>
          <a:p>
            <a:pPr marL="0" marR="0" indent="0" algn="l" defTabSz="91440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endParaRPr lang="en-US" sz="2670">
              <a:latin typeface="Arial" pitchFamily="34" charset="0"/>
              <a:ea typeface="微软雅黑" panose="020b0503020204020204" pitchFamily="2" charset="-122"/>
              <a:cs typeface="Calibri"/>
            </a:endParaRPr>
          </a:p>
        </p:txBody>
      </p:sp>
      <p:sp>
        <p:nvSpPr>
          <p:cNvPr id="3" name="TextBox 15" title=""/>
          <p:cNvSpPr/>
          <p:nvPr/>
        </p:nvSpPr>
        <p:spPr>
          <a:xfrm>
            <a:off x="2927350" y="1484630"/>
            <a:ext cx="6409055" cy="418592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latin typeface="Times New Roman" panose="02020603050405020304" pitchFamily="1" charset="0"/>
                <a:ea typeface="Calibri"/>
                <a:cs typeface="Calibri"/>
              </a:rPr>
              <a:t>Father , father ,</a:t>
            </a:r>
            <a:r>
              <a:rPr lang="en-US" sz="3200" b="1">
                <a:solidFill>
                  <a:srgbClr val="3F3F3F"/>
                </a:solidFill>
                <a:latin typeface="Times New Roman" panose="02020603050405020304" pitchFamily="1" charset="0"/>
                <a:ea typeface="Calibri"/>
                <a:cs typeface="Calibri"/>
              </a:rPr>
              <a:t> </a:t>
            </a:r>
            <a:r>
              <a:rPr lang="en-US" sz="3200" b="1">
                <a:solidFill>
                  <a:srgbClr val="FF0000"/>
                </a:solidFill>
                <a:latin typeface="Times New Roman" panose="02020603050405020304" pitchFamily="1" charset="0"/>
                <a:ea typeface="Calibri"/>
                <a:cs typeface="Calibri"/>
              </a:rPr>
              <a:t>this is</a:t>
            </a:r>
            <a:r>
              <a:rPr lang="en-US" sz="3200" b="1">
                <a:solidFill>
                  <a:srgbClr val="0000FF"/>
                </a:solidFill>
                <a:latin typeface="Times New Roman" panose="02020603050405020304" pitchFamily="1" charset="0"/>
                <a:ea typeface="Calibri"/>
                <a:cs typeface="Calibri"/>
              </a:rPr>
              <a:t> </a:t>
            </a:r>
            <a:r>
              <a:rPr lang="en-US" sz="3200" b="1">
                <a:latin typeface="Times New Roman" panose="02020603050405020304" pitchFamily="1" charset="0"/>
                <a:ea typeface="Calibri"/>
                <a:cs typeface="Calibri"/>
              </a:rPr>
              <a:t>father .</a:t>
            </a:r>
            <a:endParaRPr lang="en-US" sz="3200" b="1">
              <a:latin typeface="Times New Roman" panose="02020603050405020304" pitchFamily="1" charset="0"/>
              <a:ea typeface="宋体" panose="02010600030101010101" pitchFamily="2" charset="-122"/>
              <a:cs typeface="Calibri"/>
            </a:endParaRPr>
          </a:p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latin typeface="Times New Roman" panose="02020603050405020304" pitchFamily="1" charset="0"/>
                <a:ea typeface="Calibri"/>
                <a:cs typeface="Calibri"/>
              </a:rPr>
              <a:t>Mother , mother , </a:t>
            </a:r>
            <a:r>
              <a:rPr lang="en-US" sz="3200" b="1">
                <a:solidFill>
                  <a:srgbClr val="FF0000"/>
                </a:solidFill>
                <a:latin typeface="Times New Roman" panose="02020603050405020304" pitchFamily="1" charset="0"/>
                <a:ea typeface="Calibri"/>
                <a:cs typeface="Calibri"/>
              </a:rPr>
              <a:t>that is</a:t>
            </a:r>
            <a:r>
              <a:rPr lang="en-US" sz="3200" b="1">
                <a:solidFill>
                  <a:srgbClr val="0000FF"/>
                </a:solidFill>
                <a:latin typeface="Times New Roman" panose="02020603050405020304" pitchFamily="1" charset="0"/>
                <a:ea typeface="Calibri"/>
                <a:cs typeface="Calibri"/>
              </a:rPr>
              <a:t> </a:t>
            </a:r>
            <a:r>
              <a:rPr lang="en-US" sz="3200" b="1">
                <a:latin typeface="Times New Roman" panose="02020603050405020304" pitchFamily="1" charset="0"/>
                <a:ea typeface="Calibri"/>
                <a:cs typeface="Calibri"/>
              </a:rPr>
              <a:t>mother .</a:t>
            </a:r>
            <a:endParaRPr lang="en-US" sz="3200" b="1">
              <a:latin typeface="Times New Roman" panose="02020603050405020304" pitchFamily="1" charset="0"/>
              <a:ea typeface="宋体" panose="02010600030101010101" pitchFamily="2" charset="-122"/>
              <a:cs typeface="Calibri"/>
            </a:endParaRPr>
          </a:p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latin typeface="Times New Roman" panose="02020603050405020304" pitchFamily="1" charset="0"/>
                <a:ea typeface="Calibri"/>
                <a:cs typeface="Calibri"/>
              </a:rPr>
              <a:t>Grandfather , grandfather .</a:t>
            </a:r>
            <a:endParaRPr lang="en-US" sz="3200" b="1">
              <a:latin typeface="Times New Roman" panose="02020603050405020304" pitchFamily="1" charset="0"/>
              <a:ea typeface="宋体" panose="02010600030101010101" pitchFamily="2" charset="-122"/>
              <a:cs typeface="Calibri"/>
            </a:endParaRPr>
          </a:p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latin typeface="Times New Roman" panose="02020603050405020304" pitchFamily="1" charset="0"/>
                <a:ea typeface="Calibri"/>
                <a:cs typeface="Calibri"/>
              </a:rPr>
              <a:t>Grandmother , grandmother .</a:t>
            </a:r>
            <a:endParaRPr lang="en-US" sz="3200" b="1">
              <a:latin typeface="Times New Roman" panose="02020603050405020304" pitchFamily="1" charset="0"/>
              <a:ea typeface="宋体" panose="02010600030101010101" pitchFamily="2" charset="-122"/>
              <a:cs typeface="Calibri"/>
            </a:endParaRPr>
          </a:p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latin typeface="Times New Roman" panose="02020603050405020304" pitchFamily="1" charset="0"/>
                <a:ea typeface="Calibri"/>
                <a:cs typeface="Calibri"/>
              </a:rPr>
              <a:t>Parents , parents , </a:t>
            </a:r>
            <a:r>
              <a:rPr lang="en-US" sz="3200" b="1">
                <a:solidFill>
                  <a:srgbClr val="FF0000"/>
                </a:solidFill>
                <a:latin typeface="Times New Roman" panose="02020603050405020304" pitchFamily="1" charset="0"/>
                <a:ea typeface="Calibri"/>
                <a:cs typeface="Calibri"/>
              </a:rPr>
              <a:t>these are</a:t>
            </a:r>
            <a:r>
              <a:rPr lang="en-US" sz="3200" b="1">
                <a:solidFill>
                  <a:srgbClr val="0000FF"/>
                </a:solidFill>
                <a:latin typeface="Times New Roman" panose="02020603050405020304" pitchFamily="1" charset="0"/>
                <a:ea typeface="Calibri"/>
                <a:cs typeface="Calibri"/>
              </a:rPr>
              <a:t> </a:t>
            </a:r>
            <a:r>
              <a:rPr lang="en-US" sz="3200" b="1">
                <a:latin typeface="Times New Roman" panose="02020603050405020304" pitchFamily="1" charset="0"/>
                <a:ea typeface="Calibri"/>
                <a:cs typeface="Calibri"/>
              </a:rPr>
              <a:t>parents .</a:t>
            </a:r>
            <a:endParaRPr lang="en-US" sz="3200" b="1">
              <a:latin typeface="Times New Roman" panose="02020603050405020304" pitchFamily="1" charset="0"/>
              <a:ea typeface="宋体" panose="02010600030101010101" pitchFamily="2" charset="-122"/>
              <a:cs typeface="Calibri"/>
            </a:endParaRPr>
          </a:p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latin typeface="Times New Roman" panose="02020603050405020304" pitchFamily="1" charset="0"/>
                <a:ea typeface="Calibri"/>
                <a:cs typeface="Calibri"/>
              </a:rPr>
              <a:t>Brother, sister, </a:t>
            </a:r>
            <a:r>
              <a:rPr lang="en-US" sz="3200" b="1">
                <a:solidFill>
                  <a:srgbClr val="FF0000"/>
                </a:solidFill>
                <a:latin typeface="Times New Roman" panose="02020603050405020304" pitchFamily="1" charset="0"/>
                <a:ea typeface="Calibri"/>
                <a:cs typeface="Calibri"/>
              </a:rPr>
              <a:t>those are</a:t>
            </a:r>
            <a:r>
              <a:rPr lang="en-US" sz="3200" b="1">
                <a:solidFill>
                  <a:srgbClr val="0000FF"/>
                </a:solidFill>
                <a:latin typeface="Times New Roman" panose="02020603050405020304" pitchFamily="1" charset="0"/>
                <a:ea typeface="Calibri"/>
                <a:cs typeface="Calibri"/>
              </a:rPr>
              <a:t> </a:t>
            </a:r>
            <a:r>
              <a:rPr lang="en-US" sz="3200" b="1">
                <a:latin typeface="Times New Roman" panose="02020603050405020304" pitchFamily="1" charset="0"/>
                <a:ea typeface="Calibri"/>
                <a:cs typeface="Calibri"/>
              </a:rPr>
              <a:t>friends .</a:t>
            </a:r>
            <a:endParaRPr lang="en-US" sz="3200" b="1">
              <a:latin typeface="Times New Roman" panose="02020603050405020304" pitchFamily="1" charset="0"/>
              <a:ea typeface="微软雅黑" panose="020b0503020204020204" pitchFamily="2" charset="-122"/>
              <a:cs typeface="Calibri"/>
            </a:endParaRPr>
          </a:p>
        </p:txBody>
      </p:sp>
      <p:sp>
        <p:nvSpPr>
          <p:cNvPr id="4" name="TextBox 8" title=""/>
          <p:cNvSpPr/>
          <p:nvPr/>
        </p:nvSpPr>
        <p:spPr>
          <a:xfrm>
            <a:off x="207010" y="870585"/>
            <a:ext cx="3264535" cy="73850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anchor="ctr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4800">
                <a:solidFill>
                  <a:srgbClr val="FF3399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Comic Sans MS" panose="030f0702030302020204" pitchFamily="4" charset="0"/>
                <a:ea typeface="Calibri"/>
                <a:cs typeface="Calibri"/>
              </a:rPr>
              <a:t>Let’s chant.</a:t>
            </a:r>
            <a:endParaRPr lang="en-US" sz="4800">
              <a:solidFill>
                <a:srgbClr val="FF3399"/>
              </a:solidFill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Comic Sans MS" panose="030f0702030302020204" pitchFamily="4" charset="0"/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600" y="600075"/>
            <a:ext cx="5867400" cy="62579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</p:pic>
      <p:sp>
        <p:nvSpPr>
          <p:cNvPr id="3" name="Text Box 3" title=""/>
          <p:cNvSpPr/>
          <p:nvPr/>
        </p:nvSpPr>
        <p:spPr>
          <a:xfrm>
            <a:off x="4800600" y="0"/>
            <a:ext cx="5867400" cy="645160"/>
          </a:xfrm>
          <a:prstGeom prst="rect">
            <a:avLst/>
          </a:prstGeom>
          <a:blipFill rotWithShape="1">
            <a:blip r:embed="rId3"/>
            <a:tile tx="0" ty="0" sx="100000" sy="100000" flip="none" algn="tl"/>
          </a:blip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12700" dist="35921" dir="2700000" algn="ctr">
              <a:schemeClr val="bg2"/>
            </a:outerShdw>
          </a:effectLst>
        </p:spPr>
        <p:txBody>
          <a:bodyPr vert="horz" wrap="square" lIns="91440" tIns="45720" rIns="91440" bIns="45720" numCol="1" anchor="t"/>
          <a:lstStyle/>
          <a:p>
            <a:pPr marL="0" marR="0" indent="0" algn="ctr" defTabSz="914400">
              <a:lnSpc>
                <a:spcPct val="100000"/>
              </a:lnSpc>
              <a:spcBef>
                <a:spcPts val="216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sz="3600" b="1" i="1" noProof="1">
                <a:solidFill>
                  <a:srgbClr val="0066FF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Times New Roman" panose="02020603050405020304" pitchFamily="1" charset="0"/>
                <a:ea typeface="宋体" panose="02010600030101010101" pitchFamily="2" charset="-122"/>
                <a:cs typeface="Arial" pitchFamily="34" charset="0"/>
              </a:rPr>
              <a:t>a family photo</a:t>
            </a:r>
            <a:endParaRPr sz="3600" b="1" i="1" noProof="1">
              <a:solidFill>
                <a:srgbClr val="0066FF"/>
              </a:solidFill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Times New Roman" panose="02020603050405020304" pitchFamily="1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4" name="Text Box 4" title=""/>
          <p:cNvSpPr/>
          <p:nvPr/>
        </p:nvSpPr>
        <p:spPr>
          <a:xfrm>
            <a:off x="1524000" y="1484630"/>
            <a:ext cx="2016125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sz="3200" b="1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2. father</a:t>
            </a:r>
            <a:endParaRPr sz="3200" b="1" noProof="1"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5" name="Text Box 5" title=""/>
          <p:cNvSpPr/>
          <p:nvPr/>
        </p:nvSpPr>
        <p:spPr>
          <a:xfrm>
            <a:off x="1524000" y="1916430"/>
            <a:ext cx="2160905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sz="3200" b="1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3. parents</a:t>
            </a:r>
            <a:endParaRPr sz="3200" b="1" noProof="1"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6" name="Text Box 6" title=""/>
          <p:cNvSpPr/>
          <p:nvPr/>
        </p:nvSpPr>
        <p:spPr>
          <a:xfrm>
            <a:off x="1524000" y="2492375"/>
            <a:ext cx="2484755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sz="3200" b="1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4. brothers</a:t>
            </a:r>
            <a:endParaRPr sz="3200" b="1" noProof="1"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7" name="Text Box 7" title=""/>
          <p:cNvSpPr/>
          <p:nvPr/>
        </p:nvSpPr>
        <p:spPr>
          <a:xfrm>
            <a:off x="1524000" y="3141980"/>
            <a:ext cx="3348355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sz="3200" b="1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5. grandmother</a:t>
            </a:r>
            <a:endParaRPr sz="3200" b="1" noProof="1"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8" name="Text Box 8" title=""/>
          <p:cNvSpPr/>
          <p:nvPr/>
        </p:nvSpPr>
        <p:spPr>
          <a:xfrm>
            <a:off x="1524000" y="3716655"/>
            <a:ext cx="3311525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sz="3200" b="1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6. grandfather</a:t>
            </a:r>
            <a:endParaRPr sz="3200" b="1" noProof="1"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9" name="Text Box 9" title=""/>
          <p:cNvSpPr/>
          <p:nvPr/>
        </p:nvSpPr>
        <p:spPr>
          <a:xfrm>
            <a:off x="1524000" y="4365625"/>
            <a:ext cx="230505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sz="3200" b="1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7. friend</a:t>
            </a:r>
            <a:endParaRPr sz="3200" b="1" noProof="1"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10" name="Text Box 10" title=""/>
          <p:cNvSpPr/>
          <p:nvPr/>
        </p:nvSpPr>
        <p:spPr>
          <a:xfrm>
            <a:off x="1524000" y="4942205"/>
            <a:ext cx="3672205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sz="3200" b="1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8. grandparents</a:t>
            </a:r>
            <a:endParaRPr sz="3200" b="1" noProof="1"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11" name="Text Box 11" title=""/>
          <p:cNvSpPr/>
          <p:nvPr/>
        </p:nvSpPr>
        <p:spPr>
          <a:xfrm>
            <a:off x="1524000" y="5589905"/>
            <a:ext cx="262763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sz="3200" b="1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9. sister</a:t>
            </a:r>
            <a:endParaRPr sz="3200" b="1" noProof="1"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12" name="Text Box 12" title=""/>
          <p:cNvSpPr/>
          <p:nvPr/>
        </p:nvSpPr>
        <p:spPr>
          <a:xfrm>
            <a:off x="1524000" y="908050"/>
            <a:ext cx="208915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sz="3200" b="1" noProof="1"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1. mother</a:t>
            </a:r>
            <a:endParaRPr sz="3200" b="1" noProof="1"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13" name="Oval 13" title=""/>
          <p:cNvSpPr/>
          <p:nvPr/>
        </p:nvSpPr>
        <p:spPr>
          <a:xfrm>
            <a:off x="528320" y="793115"/>
            <a:ext cx="995680" cy="814070"/>
          </a:xfrm>
          <a:prstGeom prst="ellipse">
            <a:avLst/>
          </a:prstGeom>
          <a:solidFill>
            <a:srgbClr val="FF9900"/>
          </a:solidFill>
          <a:ln w="9525" cap="flat" cmpd="sng" algn="ctr">
            <a:solidFill>
              <a:srgbClr val="FF99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2800" b="1">
                <a:latin typeface="Arial" pitchFamily="34" charset="0"/>
                <a:ea typeface="Calibri"/>
                <a:cs typeface="Calibri"/>
              </a:rPr>
              <a:t>1a</a:t>
            </a:r>
            <a:endParaRPr lang="en-US" sz="2800" b="1"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14" name="Text Box 14" title=""/>
          <p:cNvSpPr/>
          <p:nvPr/>
        </p:nvSpPr>
        <p:spPr>
          <a:xfrm>
            <a:off x="2671445" y="0"/>
            <a:ext cx="2056130" cy="95313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2800" b="1">
                <a:latin typeface="Arial Narrow" panose="020b0606020202030204" pitchFamily="2" charset="0"/>
                <a:ea typeface="Calibri"/>
                <a:cs typeface="Calibri"/>
              </a:rPr>
              <a:t>Match the words.</a:t>
            </a:r>
            <a:endParaRPr lang="en-US" sz="2800" b="1">
              <a:latin typeface="Arial Narrow" panose="020b0606020202030204" pitchFamily="2" charset="0"/>
              <a:ea typeface="Calibri"/>
              <a:cs typeface="Calibri"/>
            </a:endParaRPr>
          </a:p>
        </p:txBody>
      </p:sp>
      <p:sp>
        <p:nvSpPr>
          <p:cNvPr id="15" name="Text Box 15" title=""/>
          <p:cNvSpPr/>
          <p:nvPr/>
        </p:nvSpPr>
        <p:spPr>
          <a:xfrm>
            <a:off x="3648075" y="908050"/>
            <a:ext cx="504825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FF3300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Calibri"/>
                <a:cs typeface="Calibri"/>
              </a:rPr>
              <a:t>a</a:t>
            </a:r>
            <a:endParaRPr lang="en-US" sz="3200" b="1">
              <a:solidFill>
                <a:srgbClr val="FF3300"/>
              </a:solidFill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16" name="Text Box 16" title=""/>
          <p:cNvSpPr/>
          <p:nvPr/>
        </p:nvSpPr>
        <p:spPr>
          <a:xfrm>
            <a:off x="3648075" y="1484630"/>
            <a:ext cx="57658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FF3300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Calibri"/>
                <a:cs typeface="Calibri"/>
              </a:rPr>
              <a:t>c</a:t>
            </a:r>
            <a:endParaRPr lang="en-US" sz="3200" b="1">
              <a:solidFill>
                <a:srgbClr val="FF3300"/>
              </a:solidFill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17" name="Text Box 17" title=""/>
          <p:cNvSpPr/>
          <p:nvPr/>
        </p:nvSpPr>
        <p:spPr>
          <a:xfrm>
            <a:off x="3648075" y="1916430"/>
            <a:ext cx="503555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FF3300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Calibri"/>
                <a:cs typeface="Calibri"/>
              </a:rPr>
              <a:t>b</a:t>
            </a:r>
            <a:endParaRPr lang="en-US" sz="3200" b="1">
              <a:solidFill>
                <a:srgbClr val="FF3300"/>
              </a:solidFill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18" name="Text Box 18" title=""/>
          <p:cNvSpPr/>
          <p:nvPr/>
        </p:nvSpPr>
        <p:spPr>
          <a:xfrm>
            <a:off x="3792855" y="2492375"/>
            <a:ext cx="504825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FF3300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Calibri"/>
                <a:cs typeface="Calibri"/>
              </a:rPr>
              <a:t>h</a:t>
            </a:r>
            <a:endParaRPr lang="en-US" sz="3200" b="1">
              <a:solidFill>
                <a:srgbClr val="FF3300"/>
              </a:solidFill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19" name="Text Box 19" title=""/>
          <p:cNvSpPr/>
          <p:nvPr/>
        </p:nvSpPr>
        <p:spPr>
          <a:xfrm>
            <a:off x="4583430" y="3141980"/>
            <a:ext cx="431800" cy="58356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FF3300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Calibri"/>
                <a:cs typeface="Calibri"/>
              </a:rPr>
              <a:t>f</a:t>
            </a:r>
            <a:endParaRPr lang="en-US" sz="3200" b="1">
              <a:solidFill>
                <a:srgbClr val="FF3300"/>
              </a:solidFill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20" name="Text Box 20" title=""/>
          <p:cNvSpPr/>
          <p:nvPr/>
        </p:nvSpPr>
        <p:spPr>
          <a:xfrm>
            <a:off x="4367530" y="3716655"/>
            <a:ext cx="43180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FF3300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Calibri"/>
                <a:cs typeface="Calibri"/>
              </a:rPr>
              <a:t>e</a:t>
            </a:r>
            <a:endParaRPr lang="en-US" sz="3200" b="1">
              <a:solidFill>
                <a:srgbClr val="FF3300"/>
              </a:solidFill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21" name="Text Box 21" title=""/>
          <p:cNvSpPr/>
          <p:nvPr/>
        </p:nvSpPr>
        <p:spPr>
          <a:xfrm>
            <a:off x="3288030" y="4365625"/>
            <a:ext cx="504825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FF3300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Calibri"/>
                <a:cs typeface="Calibri"/>
              </a:rPr>
              <a:t>i</a:t>
            </a:r>
            <a:endParaRPr lang="en-US" sz="3200" b="1">
              <a:solidFill>
                <a:srgbClr val="FF3300"/>
              </a:solidFill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22" name="Text Box 22" title=""/>
          <p:cNvSpPr/>
          <p:nvPr/>
        </p:nvSpPr>
        <p:spPr>
          <a:xfrm>
            <a:off x="4727575" y="4942205"/>
            <a:ext cx="433705" cy="583565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FF3300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Calibri"/>
                <a:cs typeface="Calibri"/>
              </a:rPr>
              <a:t>d</a:t>
            </a:r>
            <a:endParaRPr lang="en-US" sz="3200" b="1">
              <a:solidFill>
                <a:srgbClr val="FF3300"/>
              </a:solidFill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23" name="Text Box 23" title=""/>
          <p:cNvSpPr/>
          <p:nvPr/>
        </p:nvSpPr>
        <p:spPr>
          <a:xfrm>
            <a:off x="3216275" y="5516880"/>
            <a:ext cx="43180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92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FF3300"/>
                </a:solidFill>
                <a:effectLst>
                  <a:outerShdw dist="63500" dir="36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Calibri"/>
                <a:cs typeface="Calibri"/>
              </a:rPr>
              <a:t>g</a:t>
            </a:r>
            <a:endParaRPr lang="en-US" sz="3200" b="1">
              <a:solidFill>
                <a:srgbClr val="FF3300"/>
              </a:solidFill>
              <a:effectLst>
                <a:outerShdw dist="63500" dir="36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ea typeface="Calibri"/>
              <a:cs typeface="Calibri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680" y="838200"/>
            <a:ext cx="5608320" cy="571500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</p:pic>
      <p:sp>
        <p:nvSpPr>
          <p:cNvPr id="3" name="Text Box 3" title=""/>
          <p:cNvSpPr/>
          <p:nvPr/>
        </p:nvSpPr>
        <p:spPr>
          <a:xfrm>
            <a:off x="177165" y="609600"/>
            <a:ext cx="9032240" cy="46037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ts val="144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2400" b="1">
                <a:latin typeface="Arial" pitchFamily="34" charset="0"/>
                <a:ea typeface="Calibri"/>
                <a:cs typeface="Calibri"/>
              </a:rPr>
              <a:t>1b  Listen and circle the words you hear in 1a.  </a:t>
            </a:r>
            <a:endParaRPr lang="en-US" sz="2400" b="1"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4" name="Text Box 4" title=""/>
          <p:cNvSpPr/>
          <p:nvPr/>
        </p:nvSpPr>
        <p:spPr>
          <a:xfrm>
            <a:off x="1524000" y="1219200"/>
            <a:ext cx="3505200" cy="489267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342900" marR="0" indent="-342900" algn="l" defTabSz="914400">
              <a:lnSpc>
                <a:spcPct val="100000"/>
              </a:lnSpc>
              <a:spcBef>
                <a:spcPts val="1440"/>
              </a:spcBef>
              <a:spcAft>
                <a:spcPct val="0"/>
              </a:spcAft>
              <a:buClrTx/>
              <a:buSzTx/>
              <a:buFontTx/>
              <a:buAutoNum type="arabicPlain"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2400" b="1">
                <a:latin typeface="Arial" pitchFamily="34" charset="0"/>
                <a:ea typeface="Calibri"/>
                <a:cs typeface="Calibri"/>
              </a:rPr>
              <a:t>mother ___</a:t>
            </a:r>
            <a:endParaRPr lang="en-US" sz="2400" b="1">
              <a:latin typeface="Arial" pitchFamily="34" charset="0"/>
              <a:ea typeface="Calibri"/>
              <a:cs typeface="Calibri"/>
            </a:endParaRPr>
          </a:p>
          <a:p>
            <a:pPr marL="342900" marR="0" indent="-342900" algn="l" defTabSz="914400">
              <a:lnSpc>
                <a:spcPct val="100000"/>
              </a:lnSpc>
              <a:spcBef>
                <a:spcPts val="1440"/>
              </a:spcBef>
              <a:spcAft>
                <a:spcPct val="0"/>
              </a:spcAft>
              <a:buClrTx/>
              <a:buSzTx/>
              <a:buFontTx/>
              <a:buAutoNum type="arabicPlain"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2400" b="1">
                <a:latin typeface="Arial" pitchFamily="34" charset="0"/>
                <a:ea typeface="Calibri"/>
                <a:cs typeface="Calibri"/>
              </a:rPr>
              <a:t>father ____</a:t>
            </a:r>
            <a:endParaRPr lang="en-US" sz="2400" b="1">
              <a:latin typeface="Arial" pitchFamily="34" charset="0"/>
              <a:ea typeface="Calibri"/>
              <a:cs typeface="Calibri"/>
            </a:endParaRPr>
          </a:p>
          <a:p>
            <a:pPr marL="342900" marR="0" indent="-342900" algn="l" defTabSz="914400">
              <a:lnSpc>
                <a:spcPct val="100000"/>
              </a:lnSpc>
              <a:spcBef>
                <a:spcPts val="1440"/>
              </a:spcBef>
              <a:spcAft>
                <a:spcPct val="0"/>
              </a:spcAft>
              <a:buClrTx/>
              <a:buSzTx/>
              <a:buFontTx/>
              <a:buAutoNum type="arabicPlain"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2400" b="1">
                <a:latin typeface="Arial" pitchFamily="34" charset="0"/>
                <a:ea typeface="Calibri"/>
                <a:cs typeface="Calibri"/>
              </a:rPr>
              <a:t>parents ____</a:t>
            </a:r>
            <a:endParaRPr lang="en-US" sz="2400" b="1">
              <a:latin typeface="Arial" pitchFamily="34" charset="0"/>
              <a:ea typeface="Calibri"/>
              <a:cs typeface="Calibri"/>
            </a:endParaRPr>
          </a:p>
          <a:p>
            <a:pPr marL="342900" marR="0" indent="-342900" algn="l" defTabSz="914400">
              <a:lnSpc>
                <a:spcPct val="100000"/>
              </a:lnSpc>
              <a:spcBef>
                <a:spcPts val="1440"/>
              </a:spcBef>
              <a:spcAft>
                <a:spcPct val="0"/>
              </a:spcAft>
              <a:buClrTx/>
              <a:buSzTx/>
              <a:buFontTx/>
              <a:buAutoNum type="arabicPlain"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2400" b="1">
                <a:latin typeface="Arial" pitchFamily="34" charset="0"/>
                <a:ea typeface="Calibri"/>
                <a:cs typeface="Calibri"/>
              </a:rPr>
              <a:t>brothers ____</a:t>
            </a:r>
            <a:endParaRPr lang="en-US" sz="2400" b="1">
              <a:latin typeface="Arial" pitchFamily="34" charset="0"/>
              <a:ea typeface="Calibri"/>
              <a:cs typeface="Calibri"/>
            </a:endParaRPr>
          </a:p>
          <a:p>
            <a:pPr marL="342900" marR="0" indent="-342900" algn="l" defTabSz="914400">
              <a:lnSpc>
                <a:spcPct val="100000"/>
              </a:lnSpc>
              <a:spcBef>
                <a:spcPts val="1440"/>
              </a:spcBef>
              <a:spcAft>
                <a:spcPct val="0"/>
              </a:spcAft>
              <a:buClrTx/>
              <a:buSzTx/>
              <a:buFontTx/>
              <a:buAutoNum type="arabicPlain"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2400" b="1">
                <a:latin typeface="Arial" pitchFamily="34" charset="0"/>
                <a:ea typeface="Calibri"/>
                <a:cs typeface="Calibri"/>
              </a:rPr>
              <a:t>grandmother ____</a:t>
            </a:r>
            <a:endParaRPr lang="en-US" sz="2400" b="1">
              <a:latin typeface="Arial" pitchFamily="34" charset="0"/>
              <a:ea typeface="Calibri"/>
              <a:cs typeface="Calibri"/>
            </a:endParaRPr>
          </a:p>
          <a:p>
            <a:pPr marL="342900" marR="0" indent="-342900" algn="l" defTabSz="914400">
              <a:lnSpc>
                <a:spcPct val="100000"/>
              </a:lnSpc>
              <a:spcBef>
                <a:spcPts val="1440"/>
              </a:spcBef>
              <a:spcAft>
                <a:spcPct val="0"/>
              </a:spcAft>
              <a:buClrTx/>
              <a:buSzTx/>
              <a:buFontTx/>
              <a:buAutoNum type="arabicPlain"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2400" b="1">
                <a:latin typeface="Arial" pitchFamily="34" charset="0"/>
                <a:ea typeface="Calibri"/>
                <a:cs typeface="Calibri"/>
              </a:rPr>
              <a:t>grandfather ____</a:t>
            </a:r>
            <a:endParaRPr lang="en-US" sz="2400" b="1">
              <a:latin typeface="Arial" pitchFamily="34" charset="0"/>
              <a:ea typeface="Calibri"/>
              <a:cs typeface="Calibri"/>
            </a:endParaRPr>
          </a:p>
          <a:p>
            <a:pPr marL="342900" marR="0" indent="-342900" algn="l" defTabSz="914400">
              <a:lnSpc>
                <a:spcPct val="100000"/>
              </a:lnSpc>
              <a:spcBef>
                <a:spcPts val="1440"/>
              </a:spcBef>
              <a:spcAft>
                <a:spcPct val="0"/>
              </a:spcAft>
              <a:buClrTx/>
              <a:buSzTx/>
              <a:buFontTx/>
              <a:buAutoNum type="arabicPlain"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2400" b="1">
                <a:latin typeface="Arial" pitchFamily="34" charset="0"/>
                <a:ea typeface="Calibri"/>
                <a:cs typeface="Calibri"/>
              </a:rPr>
              <a:t>friend ____</a:t>
            </a:r>
            <a:endParaRPr lang="en-US" sz="2400" b="1">
              <a:latin typeface="Arial" pitchFamily="34" charset="0"/>
              <a:ea typeface="Calibri"/>
              <a:cs typeface="Calibri"/>
            </a:endParaRPr>
          </a:p>
          <a:p>
            <a:pPr marL="342900" marR="0" indent="-342900" algn="l" defTabSz="914400">
              <a:lnSpc>
                <a:spcPct val="100000"/>
              </a:lnSpc>
              <a:spcBef>
                <a:spcPts val="1440"/>
              </a:spcBef>
              <a:spcAft>
                <a:spcPct val="0"/>
              </a:spcAft>
              <a:buClrTx/>
              <a:buSzTx/>
              <a:buFontTx/>
              <a:buAutoNum type="arabicPlain"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2400" b="1">
                <a:latin typeface="Arial" pitchFamily="34" charset="0"/>
                <a:ea typeface="Calibri"/>
                <a:cs typeface="Calibri"/>
              </a:rPr>
              <a:t>grandparents ____</a:t>
            </a:r>
            <a:endParaRPr lang="en-US" sz="2400" b="1">
              <a:latin typeface="Arial" pitchFamily="34" charset="0"/>
              <a:ea typeface="Calibri"/>
              <a:cs typeface="Calibri"/>
            </a:endParaRPr>
          </a:p>
          <a:p>
            <a:pPr marL="342900" marR="0" indent="-342900" algn="l" defTabSz="914400">
              <a:lnSpc>
                <a:spcPct val="100000"/>
              </a:lnSpc>
              <a:spcBef>
                <a:spcPts val="1440"/>
              </a:spcBef>
              <a:spcAft>
                <a:spcPct val="0"/>
              </a:spcAft>
              <a:buClrTx/>
              <a:buSzTx/>
              <a:buFontTx/>
              <a:buAutoNum type="arabicPlain"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2400" b="1">
                <a:latin typeface="Arial" pitchFamily="34" charset="0"/>
                <a:ea typeface="Calibri"/>
                <a:cs typeface="Calibri"/>
              </a:rPr>
              <a:t>sister ____</a:t>
            </a:r>
            <a:endParaRPr lang="en-US" sz="2400" b="1"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5" name="Text Box 5" title=""/>
          <p:cNvSpPr/>
          <p:nvPr/>
        </p:nvSpPr>
        <p:spPr>
          <a:xfrm>
            <a:off x="3200400" y="1143000"/>
            <a:ext cx="38100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CC3300"/>
                </a:solidFill>
                <a:latin typeface="Arial" pitchFamily="34" charset="0"/>
                <a:ea typeface="Calibri"/>
                <a:cs typeface="Calibri"/>
              </a:rPr>
              <a:t>a</a:t>
            </a:r>
            <a:endParaRPr lang="en-US" sz="3200" b="1">
              <a:solidFill>
                <a:srgbClr val="CC3300"/>
              </a:solidFill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6" name="Text Box 6" title=""/>
          <p:cNvSpPr/>
          <p:nvPr/>
        </p:nvSpPr>
        <p:spPr>
          <a:xfrm>
            <a:off x="3048000" y="1676400"/>
            <a:ext cx="38100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CC3300"/>
                </a:solidFill>
                <a:latin typeface="Arial" pitchFamily="34" charset="0"/>
                <a:ea typeface="Calibri"/>
                <a:cs typeface="Calibri"/>
              </a:rPr>
              <a:t>c</a:t>
            </a:r>
            <a:endParaRPr lang="en-US" sz="3200" b="1">
              <a:solidFill>
                <a:srgbClr val="CC3300"/>
              </a:solidFill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7" name="Text Box 7" title=""/>
          <p:cNvSpPr/>
          <p:nvPr/>
        </p:nvSpPr>
        <p:spPr>
          <a:xfrm>
            <a:off x="3200400" y="2209800"/>
            <a:ext cx="38100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CC3300"/>
                </a:solidFill>
                <a:latin typeface="Arial" pitchFamily="34" charset="0"/>
                <a:ea typeface="Calibri"/>
                <a:cs typeface="Calibri"/>
              </a:rPr>
              <a:t>b</a:t>
            </a:r>
            <a:endParaRPr lang="en-US" sz="3200" b="1">
              <a:solidFill>
                <a:srgbClr val="CC3300"/>
              </a:solidFill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8" name="Text Box 8" title=""/>
          <p:cNvSpPr/>
          <p:nvPr/>
        </p:nvSpPr>
        <p:spPr>
          <a:xfrm>
            <a:off x="3429000" y="2743200"/>
            <a:ext cx="38100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CC3300"/>
                </a:solidFill>
                <a:latin typeface="Arial" pitchFamily="34" charset="0"/>
                <a:ea typeface="Calibri"/>
                <a:cs typeface="Calibri"/>
              </a:rPr>
              <a:t>h</a:t>
            </a:r>
            <a:endParaRPr lang="en-US" sz="3200" b="1">
              <a:solidFill>
                <a:srgbClr val="CC3300"/>
              </a:solidFill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9" name="Text Box 9" title=""/>
          <p:cNvSpPr/>
          <p:nvPr/>
        </p:nvSpPr>
        <p:spPr>
          <a:xfrm>
            <a:off x="4038600" y="3276600"/>
            <a:ext cx="38100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CC3300"/>
                </a:solidFill>
                <a:latin typeface="Arial" pitchFamily="34" charset="0"/>
                <a:ea typeface="Calibri"/>
                <a:cs typeface="Calibri"/>
              </a:rPr>
              <a:t>f</a:t>
            </a:r>
            <a:endParaRPr lang="en-US" sz="3200" b="1">
              <a:solidFill>
                <a:srgbClr val="CC3300"/>
              </a:solidFill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10" name="Text Box 10" title=""/>
          <p:cNvSpPr/>
          <p:nvPr/>
        </p:nvSpPr>
        <p:spPr>
          <a:xfrm>
            <a:off x="4114800" y="3810000"/>
            <a:ext cx="38100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CC3300"/>
                </a:solidFill>
                <a:latin typeface="Arial" pitchFamily="34" charset="0"/>
                <a:ea typeface="Calibri"/>
                <a:cs typeface="Calibri"/>
              </a:rPr>
              <a:t>e</a:t>
            </a:r>
            <a:endParaRPr lang="en-US" sz="3200" b="1">
              <a:solidFill>
                <a:srgbClr val="CC3300"/>
              </a:solidFill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11" name="Text Box 11" title=""/>
          <p:cNvSpPr/>
          <p:nvPr/>
        </p:nvSpPr>
        <p:spPr>
          <a:xfrm>
            <a:off x="3048000" y="4343400"/>
            <a:ext cx="38100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CC3300"/>
                </a:solidFill>
                <a:latin typeface="Arial" pitchFamily="34" charset="0"/>
                <a:ea typeface="Calibri"/>
                <a:cs typeface="Calibri"/>
              </a:rPr>
              <a:t>i</a:t>
            </a:r>
            <a:endParaRPr lang="en-US" sz="3200" b="1">
              <a:solidFill>
                <a:srgbClr val="CC3300"/>
              </a:solidFill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12" name="Text Box 12" title=""/>
          <p:cNvSpPr/>
          <p:nvPr/>
        </p:nvSpPr>
        <p:spPr>
          <a:xfrm>
            <a:off x="4114800" y="4953000"/>
            <a:ext cx="38100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CC3300"/>
                </a:solidFill>
                <a:latin typeface="Arial" pitchFamily="34" charset="0"/>
                <a:ea typeface="Calibri"/>
                <a:cs typeface="Calibri"/>
              </a:rPr>
              <a:t>d</a:t>
            </a:r>
            <a:endParaRPr lang="en-US" sz="3200" b="1">
              <a:solidFill>
                <a:srgbClr val="CC3300"/>
              </a:solidFill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13" name="Text Box 13" title=""/>
          <p:cNvSpPr/>
          <p:nvPr/>
        </p:nvSpPr>
        <p:spPr>
          <a:xfrm>
            <a:off x="2895600" y="5486400"/>
            <a:ext cx="381000" cy="58356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sz="3200" b="1">
                <a:solidFill>
                  <a:srgbClr val="CC3300"/>
                </a:solidFill>
                <a:latin typeface="Arial" pitchFamily="34" charset="0"/>
                <a:ea typeface="Calibri"/>
                <a:cs typeface="Calibri"/>
              </a:rPr>
              <a:t>g</a:t>
            </a:r>
            <a:endParaRPr lang="en-US" sz="3200" b="1">
              <a:solidFill>
                <a:srgbClr val="CC3300"/>
              </a:solidFill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14" name="Oval 14" title=""/>
          <p:cNvSpPr/>
          <p:nvPr/>
        </p:nvSpPr>
        <p:spPr>
          <a:xfrm>
            <a:off x="2339340" y="541655"/>
            <a:ext cx="936625" cy="527685"/>
          </a:xfrm>
          <a:prstGeom prst="ellipse">
            <a:avLst/>
          </a:prstGeom>
          <a:noFill/>
          <a:ln w="25400" cap="flat" cmpd="sng" algn="ctr">
            <a:solidFill>
              <a:srgbClr val="00008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endParaRPr lang="en-US"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15" name="Oval 15" title=""/>
          <p:cNvSpPr/>
          <p:nvPr/>
        </p:nvSpPr>
        <p:spPr>
          <a:xfrm>
            <a:off x="1524000" y="5562600"/>
            <a:ext cx="2514600" cy="609600"/>
          </a:xfrm>
          <a:prstGeom prst="ellipse">
            <a:avLst/>
          </a:prstGeom>
          <a:noFill/>
          <a:ln w="25400" cap="flat" cmpd="sng" algn="ctr">
            <a:solidFill>
              <a:srgbClr val="00008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endParaRPr lang="en-US"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16" name="Oval 16" title=""/>
          <p:cNvSpPr/>
          <p:nvPr/>
        </p:nvSpPr>
        <p:spPr>
          <a:xfrm>
            <a:off x="1524000" y="4953000"/>
            <a:ext cx="3505200" cy="609600"/>
          </a:xfrm>
          <a:prstGeom prst="ellipse">
            <a:avLst/>
          </a:prstGeom>
          <a:noFill/>
          <a:ln w="25400" cap="flat" cmpd="sng" algn="ctr">
            <a:solidFill>
              <a:srgbClr val="00008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endParaRPr lang="en-US"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17" name="Oval 17" title=""/>
          <p:cNvSpPr/>
          <p:nvPr/>
        </p:nvSpPr>
        <p:spPr>
          <a:xfrm>
            <a:off x="1524000" y="2819400"/>
            <a:ext cx="2819400" cy="609600"/>
          </a:xfrm>
          <a:prstGeom prst="ellipse">
            <a:avLst/>
          </a:prstGeom>
          <a:noFill/>
          <a:ln w="25400" cap="flat" cmpd="sng" algn="ctr">
            <a:solidFill>
              <a:srgbClr val="00008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endParaRPr lang="en-US">
              <a:latin typeface="Arial" pitchFamily="34" charset="0"/>
              <a:ea typeface="Calibri"/>
              <a:cs typeface="Calibri"/>
            </a:endParaRPr>
          </a:p>
        </p:txBody>
      </p:sp>
      <p:sp>
        <p:nvSpPr>
          <p:cNvPr id="18" name="Oval 18" title=""/>
          <p:cNvSpPr/>
          <p:nvPr/>
        </p:nvSpPr>
        <p:spPr>
          <a:xfrm>
            <a:off x="1524000" y="2286000"/>
            <a:ext cx="2514600" cy="609600"/>
          </a:xfrm>
          <a:prstGeom prst="ellipse">
            <a:avLst/>
          </a:prstGeom>
          <a:noFill/>
          <a:ln w="25400" cap="flat" cmpd="sng" algn="ctr">
            <a:solidFill>
              <a:srgbClr val="00008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endParaRPr lang="en-US">
              <a:latin typeface="Arial" pitchFamily="34" charset="0"/>
              <a:ea typeface="Calibri"/>
              <a:cs typeface="Calibri"/>
            </a:endParaRPr>
          </a:p>
        </p:txBody>
      </p:sp>
      <p:pic>
        <p:nvPicPr>
          <p:cNvPr id="19" name="Section A 1b" title="">
            <a:hlinkClick action="ppaction://media"/>
          </p:cNvPr>
          <p:cNvPicPr>
            <a:picLocks noRot="1"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0906760" y="2819400"/>
            <a:ext cx="619125" cy="6191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</p:pic>
      <p:sp>
        <p:nvSpPr>
          <p:cNvPr id="20" name="Oval 13" title=""/>
          <p:cNvSpPr/>
          <p:nvPr/>
        </p:nvSpPr>
        <p:spPr>
          <a:xfrm>
            <a:off x="177165" y="688340"/>
            <a:ext cx="678180" cy="651510"/>
          </a:xfrm>
          <a:prstGeom prst="ellipse">
            <a:avLst/>
          </a:prstGeom>
          <a:solidFill>
            <a:srgbClr val="FF9900"/>
          </a:solidFill>
          <a:ln w="9525" cap="flat" cmpd="sng" algn="ctr">
            <a:solidFill>
              <a:srgbClr val="FF99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ctr"/>
          <a:lstStyle/>
          <a:p>
            <a:pPr marL="0" marR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en-US" sz="1800" b="0" i="0" u="none" strike="noStrike" kern="1" spc="0" baseline="0">
                <a:solidFill>
                  <a:schemeClr val="tx1"/>
                </a:solidFill>
                <a:effectLst/>
                <a:latin typeface="Calibri"/>
                <a:ea typeface="Calibri"/>
                <a:cs typeface="Calibri"/>
              </a:defRPr>
            </a:pPr>
            <a:r>
              <a:rPr lang="en-US" b="1">
                <a:latin typeface="Arial" pitchFamily="34" charset="0"/>
                <a:ea typeface="Calibri"/>
                <a:cs typeface="Calibri"/>
              </a:rPr>
              <a:t>1b</a:t>
            </a:r>
            <a:endParaRPr lang="en-US" b="1">
              <a:latin typeface="Arial" pitchFamily="34" charset="0"/>
              <a:ea typeface="Calibri"/>
              <a:cs typeface="Calibri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mediacall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15" grpId="0"/>
      <p:bldP spid="16" grpId="0"/>
      <p:bldP spid="17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https://d.book118.com/366052010012010033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MEDIACOVER_FLAG" val="1"/>
  <p:tag name="KSO_WM_UNIT_MEDIACOVER_BTN_POS" val="c"/>
  <p:tag name="KSO_WM_UNIT_MEDIACOVER_BTN_STATE" val="1"/>
  <p:tag name="KSO_WM_UNIT_MEDIACOVER_BTN_STYLE" val="ee0bc779c1f3d7f3e90c96344320e69a"/>
  <p:tag name="KSO_WM_UNIT_MEDIACOVER_BTNRECT" val="6924*3684*552*552"/>
  <p:tag name="KSO_WM_UNIT_MEDIACOVER_RGB" val="000000"/>
  <p:tag name="KSO_WM_UNIT_MEDIACOVER_STYLEID" val="1"/>
  <p:tag name="KSO_WM_UNIT_MEDIACOVER_TEXTSTATE" val="0"/>
  <p:tag name="KSO_WM_UNIT_MEDIACOVER_TRANSPARENCY" val="0.5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Presentation">
  <a:themeElements>
    <a:clrScheme name="Presentation 1">
      <a:dk1>
        <a:srgbClr val="000000"/>
      </a:dk1>
      <a:lt1>
        <a:srgbClr val="FFFFFF"/>
      </a:lt1>
      <a:dk2>
        <a:srgbClr val="5D7D41"/>
      </a:dk2>
      <a:lt2>
        <a:srgbClr val="E7E6E6"/>
      </a:lt2>
      <a:accent1>
        <a:srgbClr val="EBB867"/>
      </a:accent1>
      <a:accent2>
        <a:srgbClr val="DC5F54"/>
      </a:accent2>
      <a:accent3>
        <a:srgbClr val="D0E66C"/>
      </a:accent3>
      <a:accent4>
        <a:srgbClr val="5D7D41"/>
      </a:accent4>
      <a:accent5>
        <a:srgbClr val="EBB867"/>
      </a:accent5>
      <a:accent6>
        <a:srgbClr val="DC5F54"/>
      </a:accent6>
      <a:hlink>
        <a:srgbClr val="D0E66C"/>
      </a:hlink>
      <a:folHlink>
        <a:srgbClr val="5D7D41"/>
      </a:folHlink>
    </a:clrScheme>
    <a:fontScheme name="Presentation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Presentation 1">
        <a:dk1>
          <a:srgbClr val="000000"/>
        </a:dk1>
        <a:lt1>
          <a:srgbClr val="FFFFFF"/>
        </a:lt1>
        <a:dk2>
          <a:srgbClr val="5D7D41"/>
        </a:dk2>
        <a:lt2>
          <a:srgbClr val="E7E6E6"/>
        </a:lt2>
        <a:accent1>
          <a:srgbClr val="EBB867"/>
        </a:accent1>
        <a:accent2>
          <a:srgbClr val="DC5F54"/>
        </a:accent2>
        <a:accent3>
          <a:srgbClr val="D0E66C"/>
        </a:accent3>
        <a:accent4>
          <a:srgbClr val="5D7D41"/>
        </a:accent4>
        <a:accent5>
          <a:srgbClr val="EBB867"/>
        </a:accent5>
        <a:accent6>
          <a:srgbClr val="DC5F54"/>
        </a:accent6>
        <a:hlink>
          <a:srgbClr val="D0E66C"/>
        </a:hlink>
        <a:folHlink>
          <a:srgbClr val="5D7D4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Presentation">
  <a:themeElements>
    <a:clrScheme name="Presentation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Presentation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Presentation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A5A5A5"/>
        </a:accent3>
        <a:accent4>
          <a:srgbClr val="FFC000"/>
        </a:accent4>
        <a:accent5>
          <a:srgbClr val="4472C4"/>
        </a:accent5>
        <a:accent6>
          <a:srgbClr val="70AD47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1</Notes>
  <TotalTime>1</TotalTime>
  <HiddenSlides>0</HiddenSlides>
  <MMClips>2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Calibri Light</vt:lpstr>
      <vt:lpstr>宋体</vt:lpstr>
      <vt:lpstr>Times New Roman</vt:lpstr>
      <vt:lpstr>楷体</vt:lpstr>
      <vt:lpstr>微软雅黑</vt:lpstr>
      <vt:lpstr>Comic Sans MS</vt:lpstr>
      <vt:lpstr>Arial Narrow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2024-09-01T11:42:50.237</cp:lastPrinted>
  <dcterms:created xsi:type="dcterms:W3CDTF">2024-09-01T03:42:50Z</dcterms:created>
  <dcterms:modified xsi:type="dcterms:W3CDTF">2024-09-01T03:42:51Z</dcterms:modified>
</cp:coreProperties>
</file>