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C60D79-2179-46A5-8965-7BE3CB11DB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D210D3-4A2A-4273-8F39-22A54C9738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E68FF9-5A63-49C0-81D4-84BD65F7D1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E69790-3BF5-4328-8CA4-A5F87B02AB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1835F53-E190-4043-9C97-66319C7BFC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DC5B231-9188-4DF3-A967-D1ABE47215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3F95600-88DC-4F01-9496-027D19CC0C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E351C4-6336-44BE-9CBA-66273281D9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78485B-8D47-4794-84F5-B1BA04E09A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652B85-4B48-40E0-92EC-607007C6EF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391A83-49C0-4DE3-9FE9-F9A273A22F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6052150000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糖尿病药物治疗分类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胰岛素类药物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口服降糖药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新型降糖药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其他药物治疗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胰岛素类药物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短效胰岛素主要用于控制餐后高血糖，起效快，持续时间短。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短效胰岛素在注射后很快起效，通常在餐前使用，能够有效地降低餐后血糖水平。由于其作用时间较短，需要每天多次注射。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短效胰岛素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中效胰岛素主要用于控制基础血糖水平，起效和作用时间介于短效和长效之间。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中效胰岛素通常在早餐和晚餐前注射，能够维持较长时间的血糖控制。由于其作用时间较长，通常每天注射2次。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中效胰岛素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3721" r="13721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长效胰岛素主要用于控制基础血糖水平，起效慢但作用时间长。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长效胰岛素通常在早餐前注射，能够提供长时间的血糖控制，且作用时间较长，通常每天注射一次。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长效胰岛素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胰岛素类似物是人工合成的胰岛素类似物，具有更快的起效时间和更短的持续时间。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胰岛素类似物包括速效和短效两种类型，速效类似物起效快、作用时间短，适合于餐后高血糖的控制；而短效类似物则具有与短效胰岛素相似的起效和作用时间。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胰岛素类似物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口服降糖药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属于第一代磺酰脲类降糖药，主要通过刺激胰岛β细胞释放胰岛素发挥降糖作用。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格列本脲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格列齐特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格列美脲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属于第二代磺酰脲类降糖药，除了刺激胰岛素释放外，还具有改善胰岛素抵抗的作用。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属于第三代磺酰脲类降糖药，具有更强的胰岛素释放作用和更好的代谢调节作用。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磺酰脲类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瑞格列奈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属于快速、短效的胰岛素促泌剂，通过与胰岛β细胞膜上的KATP通道受体结合，促进胰岛素的快速释放。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那格列奈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同样作用于KATP通道，起效快，作用时间短，可有效降低餐后高血糖。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非磺酰脲类促胰岛素分泌剂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双胍类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苯乙双胍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双胍类药物的代表，通过抑制肝葡萄糖输出、改善外周组织对胰岛素的敏感性等机制降低血糖。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二甲双胍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临床最常用的双胍类药物，除了抑制肝葡萄糖输出，还可改善血脂、降低体重。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https://d.book118.com/366052150000010033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2024-09-01T09:04:50.983</cp:lastPrinted>
  <dcterms:created xsi:type="dcterms:W3CDTF">2024-09-01T01:04:51Z</dcterms:created>
  <dcterms:modified xsi:type="dcterms:W3CDTF">2024-09-01T01:04:53Z</dcterms:modified>
</cp:coreProperties>
</file>