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FA2AF1-AAD5-48A4-BB4B-CB68C60A9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825A6-9B2C-4467-8ED9-24042C05A6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FED11B-307C-4F96-BCF9-0437388E42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108DB0-B143-4BE4-A9D3-77124C30F3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3CE11C-F066-47B5-8694-62A2BA7906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0A27FC-0252-4900-B2DC-E5B8FAFE9C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4D0008-FCA4-4C6A-994D-C4E7396C67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07F8F6-2DC6-445C-B9B2-7B26CFDFDA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253169-AE78-4349-B123-6EF3F26F96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5C0974-16F8-45FB-BA1C-7DD8C3092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6C808E-4389-4A3C-814F-FE4A5D763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052155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合规管理对企业网络安全的保护</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企业网络安全现状及挑战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合规管理框架与标准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合规管理在企业网络安全中的应用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案例分析：成功实施合规管理的企业实践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567" b="356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504" b="2450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433" b="943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应对网络安全威胁</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随着网络技术的快速发展，网络安全威胁日益严重，企业需要采取有效的合规管理措施来应对这些威胁，保护企业网络和数据安全。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遵守法律法规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各国政府和国际组织对网络安全和数据保护制定了严格的法律法规，企业需要遵守这些法规，否则将面临法律风险和声誉损失。</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提升企业竞争力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通过实施合规管理，企业可以提升自身的网络安全水平和信誉度，从而增强客户信心和忠诚度，提高企业竞争力。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应对监管要求</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合规管理有助于企业满足政府和监管机构对网络安全和数据保护的要求，避免因违反法规而导致的罚款、诉讼等不利后果。</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预防数据泄露</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合规管理要求企业建立完善的数据保护机制，包括数据加密、访问控制、数据备份等，有效预防数据泄露和损坏。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降低网络攻击风险</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通过合规管理，企业可以及时发现和修复网络漏洞，减少网络攻击的风险，确保企业网络的稳定性和可用性。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提高员工安全意识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合规管理不仅关注技术层面的安全，还注重员工的安全意识和行为。通过培训和宣传，提高员工对网络安全的认识和重视程度，降低内部风险。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企业网络安全现状及挑战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包括病毒、蠕虫、特洛伊木马等，通过感染系统、窃取数据或破坏网络功能对企业造成危害。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恶意软件攻击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542" r="17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钓鱼攻击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零日漏洞攻击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325" r="83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攻击者通过伪造信任网站或电子邮件，诱导用户泄露敏感信息，如登录凭证或财务信息。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利用尚未被厂商修复的漏洞进行攻击，对企业网络和系统安全构成严重威胁。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网络安全威胁概述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企业员工普遍缺乏网络安全意识，容易成为网络攻击的突破口。</a:t>
            </a:r>
          </a:p>
        </p:txBody>
      </p:sp>
      <p:pic>
        <p:nvPicPr>
          <p:cNvPr id="4" name="Picture 4"/>
          <p:cNvPicPr>
            <a:picLocks noChangeAspect="1"/>
          </p:cNvPicPr>
          <p:nvPr/>
        </p:nvPicPr>
        <p:blipFill>
          <a:blip r:embed="rId2"/>
          <a:srcRect l="9570" r="957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安全意识不足</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企业网络系统中存在大量未修复的安全漏洞，为攻击者提供了可乘之机。</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系统漏洞百出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企业敏感数据保护措施不足，一旦发生数据泄露，将对企业声誉和财务造成巨大损失。</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数据泄露风险高</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企业网络安全现状分析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安全人才匮乏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网络安全领域专业人才供不应求，企业难以组建高效的安全团队。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合规性要求不断提高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随着数据保护法规的不断完善，企业需要满足更高的合规性要求，否则将面临法律风险和罚款。</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威胁多样化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网络攻击手段不断翻新，企业需要不断应对新的威胁和攻击方式。</a:t>
            </a:r>
          </a:p>
        </p:txBody>
      </p:sp>
      <p:pic>
        <p:nvPicPr>
          <p:cNvPr id="10" name="Picture 10"/>
          <p:cNvPicPr>
            <a:picLocks noChangeAspect="1"/>
          </p:cNvPicPr>
          <p:nvPr/>
        </p:nvPicPr>
        <p:blipFill>
          <a:blip r:embed="rId2"/>
          <a:srcRect l="13708" r="1370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面临的挑战与困境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合规管理框架与标准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国际标准化组织（ISO）制定的信息安全管理体系标准，为企业提供了一套完整的信息安全管理框架。</a:t>
            </a:r>
          </a:p>
        </p:txBody>
      </p:sp>
      <p:pic>
        <p:nvPicPr>
          <p:cNvPr id="6" name="Picture 6"/>
          <p:cNvPicPr>
            <a:picLocks noChangeAspect="1"/>
          </p:cNvPicPr>
          <p:nvPr/>
        </p:nvPicPr>
        <p:blipFill>
          <a:blip r:embed="rId2"/>
          <a:srcRect l="14941" r="1494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ISO 27001</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美国国家标准与技术研究院（NIST）发布的信息系统和组织的安全控制和评估指南。</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NIST SP 800-53</a:t>
            </a:r>
          </a:p>
        </p:txBody>
      </p:sp>
      <p:pic>
        <p:nvPicPr>
          <p:cNvPr id="10" name="Picture 10"/>
          <p:cNvPicPr>
            <a:picLocks noChangeAspect="1"/>
          </p:cNvPicPr>
          <p:nvPr/>
        </p:nvPicPr>
        <p:blipFill>
          <a:blip r:embed="rId3"/>
          <a:srcRect l="10000" r="10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信息及相关技术的控制目标（COBIT）框架，关注企业治理和管理信息系统，提供全面的管理指南。</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COBIT</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国际合规管理框架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《个人信息保护法》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专门保护个人信息权益的法律，规范个人信息的处理活动，保障个人信息安全。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《网络安全法》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我国网络安全领域的基础性法律，规定了网络运营者的安全保护义务和法律责任。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《数据安全法》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针对数据处理活动及其安全监管的法律，保护个人、组织的合法权益，维护国家主权、安全和发展利益。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国内合规管理政策与法规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金融行业</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如《银行业金融机构数据治理指引》、《证券期货业网络安全管理办法》等，针对金融行业的特性和风险，制定了相应的数据治理和网络安全管理标准。</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医疗行业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如《医疗健康数据安全管理办法（试行）》、《医院智慧服务分级评估标准体系（试行）》等，关注医疗数据的隐私保护和安全管理，推动医疗行业数字化转型。</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能源行业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如《电力监控系统安全防护规定》、《石油天然气工业网络安全管理要求》等，针对能源行业的关键信息基础设施和网络安全风险，提出了一系列安全管理要求和技术措施。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行业合规管理标准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合规管理在企业网络安全中的应用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https://d.book118.com/366052155120010040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2024-09-06T21:51:54.571</cp:lastPrinted>
  <dcterms:created xsi:type="dcterms:W3CDTF">2024-09-06T13:51:54Z</dcterms:created>
  <dcterms:modified xsi:type="dcterms:W3CDTF">2024-09-06T13:51:56Z</dcterms:modified>
</cp:coreProperties>
</file>