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994E7D-3C55-432C-9242-EF798F8CFA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E1E266-57CA-4197-A473-F071E7DD1C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42EDB3-CC72-45C2-B973-C59C56BA0C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46CD5A-8175-4778-B64F-307F9B5685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28B427D-6E83-4851-A25E-17A3A60727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0823A53-2D08-4D7A-B869-73D2D6B30F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FEDDD1C-29BE-4338-A477-61E86C52D9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92B466-564E-489D-B4AB-D6382F4094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CDCE87-518D-4D38-9953-97685D7DAA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FD6AB4-2618-41B1-8B43-EA43CE30FC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49F60D-F6C2-4E26-979C-FC84564C5C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66101003025010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</p:spPr>
        <p:txBody>
          <a:bodyPr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/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/>
                </a:solidFill>
                <a:latin typeface="Arial"/>
                <a:ea typeface="Arial"/>
                <a:cs typeface="Arial"/>
              </a:rPr>
              <a:t>:&lt;XXX&gt;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</p:spPr>
        <p:txBody>
          <a:bodyPr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2023-12-30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幼儿园急救安全培训方案及流程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培训目标与意义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培训对象与内容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培训方式与安排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培训效果评估与反馈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培训后续工作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培训目标与意义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601" r="5601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掌握基本急救技能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提高安全意识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建立应急处理机制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使幼儿园教师和工作人员掌握基本的急救技能，如心肺复苏、止血、处理烫伤等。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增强幼儿园教师和工作人员的安全意识，让他们了解如何预防意外事故的发生。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建立幼儿园应急处理机制，确保在发生意外事故时能够迅速、有效地进行处置。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培训目标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995231" y="2619756"/>
            <a:ext cx="399288" cy="154495"/>
          </a:xfrm>
          <a:custGeom>
            <a:rect l="l" t="t" r="r" b="b"/>
            <a:pathLst>
              <a:path w="21216" h="20708">
                <a:moveTo>
                  <a:pt x="1330" y="19753"/>
                </a:moveTo>
                <a:cubicBezTo>
                  <a:pt x="2564" y="21600"/>
                  <a:pt x="4162" y="20692"/>
                  <a:pt x="4961" y="17693"/>
                </a:cubicBezTo>
                <a:lnTo>
                  <a:pt x="5011" y="17511"/>
                </a:lnTo>
                <a:lnTo>
                  <a:pt x="21216" y="4080"/>
                </a:lnTo>
                <a:lnTo>
                  <a:pt x="20841" y="0"/>
                </a:lnTo>
                <a:lnTo>
                  <a:pt x="4098" y="7952"/>
                </a:lnTo>
                <a:cubicBezTo>
                  <a:pt x="2812" y="6028"/>
                  <a:pt x="1144" y="7103"/>
                  <a:pt x="382" y="10348"/>
                </a:cubicBezTo>
                <a:cubicBezTo>
                  <a:pt x="-384" y="13604"/>
                  <a:pt x="39" y="17822"/>
                  <a:pt x="1330" y="19753"/>
                </a:cubicBezTo>
                <a:cubicBezTo>
                  <a:pt x="1330" y="19753"/>
                  <a:pt x="1330" y="19753"/>
                  <a:pt x="1330" y="1975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417731" y="2063687"/>
            <a:ext cx="1240346" cy="962406"/>
          </a:xfrm>
          <a:custGeom>
            <a:rect l="l" t="t" r="r" b="b"/>
            <a:pathLst>
              <a:path w="21600" h="21600">
                <a:moveTo>
                  <a:pt x="10801" y="0"/>
                </a:moveTo>
                <a:cubicBezTo>
                  <a:pt x="4845" y="0"/>
                  <a:pt x="0" y="6244"/>
                  <a:pt x="0" y="13917"/>
                </a:cubicBezTo>
                <a:cubicBezTo>
                  <a:pt x="0" y="16592"/>
                  <a:pt x="592" y="19193"/>
                  <a:pt x="1714" y="21439"/>
                </a:cubicBezTo>
                <a:lnTo>
                  <a:pt x="1794" y="21600"/>
                </a:lnTo>
                <a:lnTo>
                  <a:pt x="3127" y="21600"/>
                </a:lnTo>
                <a:lnTo>
                  <a:pt x="4906" y="19306"/>
                </a:lnTo>
                <a:lnTo>
                  <a:pt x="4061" y="18215"/>
                </a:lnTo>
                <a:lnTo>
                  <a:pt x="2388" y="20369"/>
                </a:lnTo>
                <a:lnTo>
                  <a:pt x="2326" y="20233"/>
                </a:lnTo>
                <a:cubicBezTo>
                  <a:pt x="1460" y="18314"/>
                  <a:pt x="1004" y="16131"/>
                  <a:pt x="1004" y="13917"/>
                </a:cubicBezTo>
                <a:cubicBezTo>
                  <a:pt x="1004" y="13853"/>
                  <a:pt x="1005" y="13791"/>
                  <a:pt x="1009" y="13726"/>
                </a:cubicBezTo>
                <a:lnTo>
                  <a:pt x="1018" y="13477"/>
                </a:lnTo>
                <a:lnTo>
                  <a:pt x="3260" y="13477"/>
                </a:lnTo>
                <a:lnTo>
                  <a:pt x="3260" y="11934"/>
                </a:lnTo>
                <a:lnTo>
                  <a:pt x="1134" y="11932"/>
                </a:lnTo>
                <a:lnTo>
                  <a:pt x="1152" y="11789"/>
                </a:lnTo>
                <a:cubicBezTo>
                  <a:pt x="1424" y="9725"/>
                  <a:pt x="2099" y="7766"/>
                  <a:pt x="3102" y="6124"/>
                </a:cubicBezTo>
                <a:lnTo>
                  <a:pt x="3168" y="6015"/>
                </a:lnTo>
                <a:lnTo>
                  <a:pt x="4705" y="8001"/>
                </a:lnTo>
                <a:lnTo>
                  <a:pt x="5553" y="6910"/>
                </a:lnTo>
                <a:lnTo>
                  <a:pt x="3975" y="4872"/>
                </a:lnTo>
                <a:lnTo>
                  <a:pt x="4043" y="4787"/>
                </a:lnTo>
                <a:cubicBezTo>
                  <a:pt x="5749" y="2693"/>
                  <a:pt x="7985" y="1462"/>
                  <a:pt x="10343" y="1321"/>
                </a:cubicBezTo>
                <a:lnTo>
                  <a:pt x="10440" y="1314"/>
                </a:lnTo>
                <a:lnTo>
                  <a:pt x="10440" y="4558"/>
                </a:lnTo>
                <a:lnTo>
                  <a:pt x="11636" y="4558"/>
                </a:lnTo>
                <a:lnTo>
                  <a:pt x="11638" y="1339"/>
                </a:lnTo>
                <a:lnTo>
                  <a:pt x="11740" y="1353"/>
                </a:lnTo>
                <a:cubicBezTo>
                  <a:pt x="13868" y="1614"/>
                  <a:pt x="15830" y="2746"/>
                  <a:pt x="17421" y="4630"/>
                </a:cubicBezTo>
                <a:lnTo>
                  <a:pt x="17492" y="4715"/>
                </a:lnTo>
                <a:lnTo>
                  <a:pt x="15950" y="6705"/>
                </a:lnTo>
                <a:lnTo>
                  <a:pt x="16799" y="7793"/>
                </a:lnTo>
                <a:lnTo>
                  <a:pt x="18323" y="5832"/>
                </a:lnTo>
                <a:lnTo>
                  <a:pt x="18388" y="5935"/>
                </a:lnTo>
                <a:cubicBezTo>
                  <a:pt x="19451" y="7613"/>
                  <a:pt x="20163" y="9638"/>
                  <a:pt x="20448" y="11789"/>
                </a:cubicBezTo>
                <a:lnTo>
                  <a:pt x="20466" y="11932"/>
                </a:lnTo>
                <a:lnTo>
                  <a:pt x="18419" y="11932"/>
                </a:lnTo>
                <a:lnTo>
                  <a:pt x="18419" y="13475"/>
                </a:lnTo>
                <a:lnTo>
                  <a:pt x="20582" y="13477"/>
                </a:lnTo>
                <a:lnTo>
                  <a:pt x="20589" y="13710"/>
                </a:lnTo>
                <a:cubicBezTo>
                  <a:pt x="20595" y="13791"/>
                  <a:pt x="20596" y="13853"/>
                  <a:pt x="20596" y="13917"/>
                </a:cubicBezTo>
                <a:cubicBezTo>
                  <a:pt x="20596" y="16138"/>
                  <a:pt x="20135" y="18333"/>
                  <a:pt x="19260" y="20260"/>
                </a:cubicBezTo>
                <a:lnTo>
                  <a:pt x="19203" y="20385"/>
                </a:lnTo>
                <a:lnTo>
                  <a:pt x="17426" y="18388"/>
                </a:lnTo>
                <a:lnTo>
                  <a:pt x="16641" y="19550"/>
                </a:lnTo>
                <a:lnTo>
                  <a:pt x="18460" y="21600"/>
                </a:lnTo>
                <a:lnTo>
                  <a:pt x="19804" y="21600"/>
                </a:lnTo>
                <a:lnTo>
                  <a:pt x="19886" y="21439"/>
                </a:lnTo>
                <a:cubicBezTo>
                  <a:pt x="21008" y="19197"/>
                  <a:pt x="21600" y="16594"/>
                  <a:pt x="21600" y="13917"/>
                </a:cubicBezTo>
                <a:cubicBezTo>
                  <a:pt x="21600" y="6244"/>
                  <a:pt x="16755" y="0"/>
                  <a:pt x="10801" y="0"/>
                </a:cubicBezTo>
                <a:cubicBezTo>
                  <a:pt x="10801" y="0"/>
                  <a:pt x="10801" y="0"/>
                  <a:pt x="10801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591991" y="2965418"/>
            <a:ext cx="906780" cy="39624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sp>
        <p:nvSpPr>
          <p:cNvPr id="5" name="Freeform 5"/>
          <p:cNvSpPr/>
          <p:nvPr/>
        </p:nvSpPr>
        <p:spPr>
          <a:xfrm>
            <a:off x="9172766" y="2619756"/>
            <a:ext cx="399288" cy="154495"/>
          </a:xfrm>
          <a:custGeom>
            <a:rect l="l" t="t" r="r" b="b"/>
            <a:pathLst>
              <a:path w="21216" h="20708">
                <a:moveTo>
                  <a:pt x="1330" y="19753"/>
                </a:moveTo>
                <a:cubicBezTo>
                  <a:pt x="2564" y="21600"/>
                  <a:pt x="4162" y="20692"/>
                  <a:pt x="4961" y="17693"/>
                </a:cubicBezTo>
                <a:lnTo>
                  <a:pt x="5011" y="17511"/>
                </a:lnTo>
                <a:lnTo>
                  <a:pt x="21216" y="4080"/>
                </a:lnTo>
                <a:lnTo>
                  <a:pt x="20841" y="0"/>
                </a:lnTo>
                <a:lnTo>
                  <a:pt x="4098" y="7952"/>
                </a:lnTo>
                <a:cubicBezTo>
                  <a:pt x="2812" y="6028"/>
                  <a:pt x="1144" y="7103"/>
                  <a:pt x="382" y="10348"/>
                </a:cubicBezTo>
                <a:cubicBezTo>
                  <a:pt x="-384" y="13604"/>
                  <a:pt x="39" y="17822"/>
                  <a:pt x="1330" y="19753"/>
                </a:cubicBezTo>
                <a:cubicBezTo>
                  <a:pt x="1330" y="19753"/>
                  <a:pt x="1330" y="19753"/>
                  <a:pt x="1330" y="19753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95360" y="2063687"/>
            <a:ext cx="1240346" cy="962406"/>
          </a:xfrm>
          <a:custGeom>
            <a:rect l="l" t="t" r="r" b="b"/>
            <a:pathLst>
              <a:path w="21600" h="21600">
                <a:moveTo>
                  <a:pt x="10801" y="0"/>
                </a:moveTo>
                <a:cubicBezTo>
                  <a:pt x="4845" y="0"/>
                  <a:pt x="0" y="6244"/>
                  <a:pt x="0" y="13917"/>
                </a:cubicBezTo>
                <a:cubicBezTo>
                  <a:pt x="0" y="16592"/>
                  <a:pt x="592" y="19193"/>
                  <a:pt x="1714" y="21439"/>
                </a:cubicBezTo>
                <a:lnTo>
                  <a:pt x="1794" y="21600"/>
                </a:lnTo>
                <a:lnTo>
                  <a:pt x="3127" y="21600"/>
                </a:lnTo>
                <a:lnTo>
                  <a:pt x="4906" y="19306"/>
                </a:lnTo>
                <a:lnTo>
                  <a:pt x="4061" y="18215"/>
                </a:lnTo>
                <a:lnTo>
                  <a:pt x="2388" y="20369"/>
                </a:lnTo>
                <a:lnTo>
                  <a:pt x="2326" y="20233"/>
                </a:lnTo>
                <a:cubicBezTo>
                  <a:pt x="1460" y="18314"/>
                  <a:pt x="1004" y="16131"/>
                  <a:pt x="1004" y="13917"/>
                </a:cubicBezTo>
                <a:cubicBezTo>
                  <a:pt x="1004" y="13853"/>
                  <a:pt x="1005" y="13791"/>
                  <a:pt x="1009" y="13726"/>
                </a:cubicBezTo>
                <a:lnTo>
                  <a:pt x="1018" y="13477"/>
                </a:lnTo>
                <a:lnTo>
                  <a:pt x="3260" y="13477"/>
                </a:lnTo>
                <a:lnTo>
                  <a:pt x="3260" y="11934"/>
                </a:lnTo>
                <a:lnTo>
                  <a:pt x="1134" y="11932"/>
                </a:lnTo>
                <a:lnTo>
                  <a:pt x="1152" y="11789"/>
                </a:lnTo>
                <a:cubicBezTo>
                  <a:pt x="1424" y="9725"/>
                  <a:pt x="2099" y="7766"/>
                  <a:pt x="3102" y="6124"/>
                </a:cubicBezTo>
                <a:lnTo>
                  <a:pt x="3168" y="6015"/>
                </a:lnTo>
                <a:lnTo>
                  <a:pt x="4705" y="8001"/>
                </a:lnTo>
                <a:lnTo>
                  <a:pt x="5553" y="6910"/>
                </a:lnTo>
                <a:lnTo>
                  <a:pt x="3975" y="4872"/>
                </a:lnTo>
                <a:lnTo>
                  <a:pt x="4043" y="4787"/>
                </a:lnTo>
                <a:cubicBezTo>
                  <a:pt x="5749" y="2693"/>
                  <a:pt x="7985" y="1462"/>
                  <a:pt x="10343" y="1321"/>
                </a:cubicBezTo>
                <a:lnTo>
                  <a:pt x="10440" y="1314"/>
                </a:lnTo>
                <a:lnTo>
                  <a:pt x="10440" y="4558"/>
                </a:lnTo>
                <a:lnTo>
                  <a:pt x="11636" y="4558"/>
                </a:lnTo>
                <a:lnTo>
                  <a:pt x="11638" y="1339"/>
                </a:lnTo>
                <a:lnTo>
                  <a:pt x="11740" y="1353"/>
                </a:lnTo>
                <a:cubicBezTo>
                  <a:pt x="13868" y="1614"/>
                  <a:pt x="15830" y="2746"/>
                  <a:pt x="17421" y="4630"/>
                </a:cubicBezTo>
                <a:lnTo>
                  <a:pt x="17492" y="4715"/>
                </a:lnTo>
                <a:lnTo>
                  <a:pt x="15950" y="6705"/>
                </a:lnTo>
                <a:lnTo>
                  <a:pt x="16799" y="7793"/>
                </a:lnTo>
                <a:lnTo>
                  <a:pt x="18323" y="5832"/>
                </a:lnTo>
                <a:lnTo>
                  <a:pt x="18388" y="5935"/>
                </a:lnTo>
                <a:cubicBezTo>
                  <a:pt x="19451" y="7613"/>
                  <a:pt x="20163" y="9638"/>
                  <a:pt x="20448" y="11789"/>
                </a:cubicBezTo>
                <a:lnTo>
                  <a:pt x="20466" y="11932"/>
                </a:lnTo>
                <a:lnTo>
                  <a:pt x="18419" y="11932"/>
                </a:lnTo>
                <a:lnTo>
                  <a:pt x="18419" y="13475"/>
                </a:lnTo>
                <a:lnTo>
                  <a:pt x="20582" y="13477"/>
                </a:lnTo>
                <a:lnTo>
                  <a:pt x="20589" y="13710"/>
                </a:lnTo>
                <a:cubicBezTo>
                  <a:pt x="20595" y="13791"/>
                  <a:pt x="20596" y="13853"/>
                  <a:pt x="20596" y="13917"/>
                </a:cubicBezTo>
                <a:cubicBezTo>
                  <a:pt x="20596" y="16138"/>
                  <a:pt x="20135" y="18333"/>
                  <a:pt x="19260" y="20260"/>
                </a:cubicBezTo>
                <a:lnTo>
                  <a:pt x="19203" y="20385"/>
                </a:lnTo>
                <a:lnTo>
                  <a:pt x="17426" y="18388"/>
                </a:lnTo>
                <a:lnTo>
                  <a:pt x="16641" y="19550"/>
                </a:lnTo>
                <a:lnTo>
                  <a:pt x="18460" y="21600"/>
                </a:lnTo>
                <a:lnTo>
                  <a:pt x="19804" y="21600"/>
                </a:lnTo>
                <a:lnTo>
                  <a:pt x="19886" y="21439"/>
                </a:lnTo>
                <a:cubicBezTo>
                  <a:pt x="21008" y="19197"/>
                  <a:pt x="21600" y="16594"/>
                  <a:pt x="21600" y="13917"/>
                </a:cubicBezTo>
                <a:cubicBezTo>
                  <a:pt x="21600" y="6244"/>
                  <a:pt x="16755" y="0"/>
                  <a:pt x="10801" y="0"/>
                </a:cubicBezTo>
                <a:cubicBezTo>
                  <a:pt x="10801" y="0"/>
                  <a:pt x="10801" y="0"/>
                  <a:pt x="10801" y="0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8769620" y="2965418"/>
            <a:ext cx="906780" cy="39624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8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sp>
        <p:nvSpPr>
          <p:cNvPr id="8" name="Freeform 8"/>
          <p:cNvSpPr/>
          <p:nvPr/>
        </p:nvSpPr>
        <p:spPr>
          <a:xfrm rot="3243678">
            <a:off x="6003131" y="2277046"/>
            <a:ext cx="515112" cy="199454"/>
          </a:xfrm>
          <a:custGeom>
            <a:rect l="l" t="t" r="r" b="b"/>
            <a:pathLst>
              <a:path w="21216" h="20708">
                <a:moveTo>
                  <a:pt x="1330" y="19753"/>
                </a:moveTo>
                <a:cubicBezTo>
                  <a:pt x="2564" y="21600"/>
                  <a:pt x="4162" y="20692"/>
                  <a:pt x="4961" y="17693"/>
                </a:cubicBezTo>
                <a:lnTo>
                  <a:pt x="5011" y="17511"/>
                </a:lnTo>
                <a:lnTo>
                  <a:pt x="21216" y="4080"/>
                </a:lnTo>
                <a:lnTo>
                  <a:pt x="20841" y="0"/>
                </a:lnTo>
                <a:lnTo>
                  <a:pt x="4098" y="7952"/>
                </a:lnTo>
                <a:cubicBezTo>
                  <a:pt x="2812" y="6028"/>
                  <a:pt x="1144" y="7103"/>
                  <a:pt x="382" y="10348"/>
                </a:cubicBezTo>
                <a:cubicBezTo>
                  <a:pt x="-384" y="13604"/>
                  <a:pt x="39" y="17822"/>
                  <a:pt x="1330" y="19753"/>
                </a:cubicBezTo>
                <a:cubicBezTo>
                  <a:pt x="1330" y="19753"/>
                  <a:pt x="1330" y="19753"/>
                  <a:pt x="1330" y="19753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258181" y="1559433"/>
            <a:ext cx="1600105" cy="1242060"/>
          </a:xfrm>
          <a:custGeom>
            <a:rect l="l" t="t" r="r" b="b"/>
            <a:pathLst>
              <a:path w="21600" h="21600">
                <a:moveTo>
                  <a:pt x="10801" y="0"/>
                </a:moveTo>
                <a:cubicBezTo>
                  <a:pt x="4845" y="0"/>
                  <a:pt x="0" y="6244"/>
                  <a:pt x="0" y="13917"/>
                </a:cubicBezTo>
                <a:cubicBezTo>
                  <a:pt x="0" y="16592"/>
                  <a:pt x="592" y="19193"/>
                  <a:pt x="1714" y="21439"/>
                </a:cubicBezTo>
                <a:lnTo>
                  <a:pt x="1794" y="21600"/>
                </a:lnTo>
                <a:lnTo>
                  <a:pt x="3127" y="21600"/>
                </a:lnTo>
                <a:lnTo>
                  <a:pt x="4906" y="19306"/>
                </a:lnTo>
                <a:lnTo>
                  <a:pt x="4061" y="18215"/>
                </a:lnTo>
                <a:lnTo>
                  <a:pt x="2388" y="20369"/>
                </a:lnTo>
                <a:lnTo>
                  <a:pt x="2326" y="20233"/>
                </a:lnTo>
                <a:cubicBezTo>
                  <a:pt x="1460" y="18314"/>
                  <a:pt x="1004" y="16131"/>
                  <a:pt x="1004" y="13917"/>
                </a:cubicBezTo>
                <a:cubicBezTo>
                  <a:pt x="1004" y="13853"/>
                  <a:pt x="1005" y="13791"/>
                  <a:pt x="1009" y="13726"/>
                </a:cubicBezTo>
                <a:lnTo>
                  <a:pt x="1018" y="13477"/>
                </a:lnTo>
                <a:lnTo>
                  <a:pt x="3260" y="13477"/>
                </a:lnTo>
                <a:lnTo>
                  <a:pt x="3260" y="11934"/>
                </a:lnTo>
                <a:lnTo>
                  <a:pt x="1134" y="11932"/>
                </a:lnTo>
                <a:lnTo>
                  <a:pt x="1152" y="11789"/>
                </a:lnTo>
                <a:cubicBezTo>
                  <a:pt x="1424" y="9725"/>
                  <a:pt x="2099" y="7766"/>
                  <a:pt x="3102" y="6124"/>
                </a:cubicBezTo>
                <a:lnTo>
                  <a:pt x="3168" y="6015"/>
                </a:lnTo>
                <a:lnTo>
                  <a:pt x="4705" y="8001"/>
                </a:lnTo>
                <a:lnTo>
                  <a:pt x="5553" y="6910"/>
                </a:lnTo>
                <a:lnTo>
                  <a:pt x="3975" y="4872"/>
                </a:lnTo>
                <a:lnTo>
                  <a:pt x="4043" y="4787"/>
                </a:lnTo>
                <a:cubicBezTo>
                  <a:pt x="5749" y="2693"/>
                  <a:pt x="7985" y="1462"/>
                  <a:pt x="10343" y="1321"/>
                </a:cubicBezTo>
                <a:lnTo>
                  <a:pt x="10440" y="1314"/>
                </a:lnTo>
                <a:lnTo>
                  <a:pt x="10440" y="4558"/>
                </a:lnTo>
                <a:lnTo>
                  <a:pt x="11636" y="4558"/>
                </a:lnTo>
                <a:lnTo>
                  <a:pt x="11638" y="1339"/>
                </a:lnTo>
                <a:lnTo>
                  <a:pt x="11740" y="1353"/>
                </a:lnTo>
                <a:cubicBezTo>
                  <a:pt x="13868" y="1614"/>
                  <a:pt x="15830" y="2746"/>
                  <a:pt x="17421" y="4630"/>
                </a:cubicBezTo>
                <a:lnTo>
                  <a:pt x="17492" y="4715"/>
                </a:lnTo>
                <a:lnTo>
                  <a:pt x="15950" y="6705"/>
                </a:lnTo>
                <a:lnTo>
                  <a:pt x="16799" y="7793"/>
                </a:lnTo>
                <a:lnTo>
                  <a:pt x="18323" y="5832"/>
                </a:lnTo>
                <a:lnTo>
                  <a:pt x="18388" y="5935"/>
                </a:lnTo>
                <a:cubicBezTo>
                  <a:pt x="19451" y="7613"/>
                  <a:pt x="20163" y="9638"/>
                  <a:pt x="20448" y="11789"/>
                </a:cubicBezTo>
                <a:lnTo>
                  <a:pt x="20466" y="11932"/>
                </a:lnTo>
                <a:lnTo>
                  <a:pt x="18419" y="11932"/>
                </a:lnTo>
                <a:lnTo>
                  <a:pt x="18419" y="13475"/>
                </a:lnTo>
                <a:lnTo>
                  <a:pt x="20582" y="13477"/>
                </a:lnTo>
                <a:lnTo>
                  <a:pt x="20589" y="13710"/>
                </a:lnTo>
                <a:cubicBezTo>
                  <a:pt x="20595" y="13791"/>
                  <a:pt x="20596" y="13853"/>
                  <a:pt x="20596" y="13917"/>
                </a:cubicBezTo>
                <a:cubicBezTo>
                  <a:pt x="20596" y="16138"/>
                  <a:pt x="20135" y="18333"/>
                  <a:pt x="19260" y="20260"/>
                </a:cubicBezTo>
                <a:lnTo>
                  <a:pt x="19203" y="20385"/>
                </a:lnTo>
                <a:lnTo>
                  <a:pt x="17426" y="18388"/>
                </a:lnTo>
                <a:lnTo>
                  <a:pt x="16641" y="19550"/>
                </a:lnTo>
                <a:lnTo>
                  <a:pt x="18460" y="21600"/>
                </a:lnTo>
                <a:lnTo>
                  <a:pt x="19804" y="21600"/>
                </a:lnTo>
                <a:lnTo>
                  <a:pt x="19886" y="21439"/>
                </a:lnTo>
                <a:cubicBezTo>
                  <a:pt x="21008" y="19197"/>
                  <a:pt x="21600" y="16594"/>
                  <a:pt x="21600" y="13917"/>
                </a:cubicBezTo>
                <a:cubicBezTo>
                  <a:pt x="21600" y="6244"/>
                  <a:pt x="16755" y="0"/>
                  <a:pt x="10801" y="0"/>
                </a:cubicBezTo>
                <a:cubicBezTo>
                  <a:pt x="10801" y="0"/>
                  <a:pt x="10801" y="0"/>
                  <a:pt x="10801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5481304" y="2723007"/>
            <a:ext cx="1173480" cy="39624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8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100%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培训意义</a:t>
            </a:r>
          </a:p>
        </p:txBody>
      </p:sp>
      <p:sp>
        <p:nvSpPr>
          <p:cNvPr id="32" name="AutoShape 32"/>
          <p:cNvSpPr/>
          <p:nvPr/>
        </p:nvSpPr>
        <p:spPr>
          <a:xfrm>
            <a:off x="1482995" y="3429572"/>
            <a:ext cx="2944273" cy="1699450"/>
          </a:xfrm>
          <a:prstGeom prst="roundRect">
            <a:avLst>
              <a:gd name="adj" fmla="val 19953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95860" y="3248978"/>
            <a:ext cx="2944273" cy="1880045"/>
          </a:xfrm>
          <a:prstGeom prst="roundRect">
            <a:avLst>
              <a:gd name="adj" fmla="val 19953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710249" y="3429572"/>
            <a:ext cx="2942844" cy="1699450"/>
          </a:xfrm>
          <a:prstGeom prst="roundRect">
            <a:avLst>
              <a:gd name="adj" fmla="val 19953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通过培训提高幼儿园教师和工作人员的安全意识和急救技能，为幼儿提供更加安全的学习和生活环境。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通过培训降低幼儿园意外事故的发生风险，减少因意外事故导致的伤害和损失。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通过培训提高幼儿园教师和工作人员的专业素养，使他们更好地履行职责，为幼儿提供更好的教育和照顾。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保障幼儿安全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降低意外事故风险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提高教师专业素养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培训对象与内容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376988" y="1678781"/>
            <a:ext cx="1617059" cy="1618488"/>
          </a:xfrm>
          <a:custGeom>
            <a:rect l="l" t="t" r="r" b="b"/>
            <a:pathLst>
              <a:path w="471" h="471">
                <a:moveTo>
                  <a:pt x="235" y="0"/>
                </a:moveTo>
                <a:cubicBezTo>
                  <a:pt x="105" y="0"/>
                  <a:pt x="0" y="105"/>
                  <a:pt x="0" y="235"/>
                </a:cubicBezTo>
                <a:cubicBezTo>
                  <a:pt x="0" y="365"/>
                  <a:pt x="105" y="471"/>
                  <a:pt x="235" y="471"/>
                </a:cubicBezTo>
                <a:cubicBezTo>
                  <a:pt x="365" y="471"/>
                  <a:pt x="471" y="365"/>
                  <a:pt x="471" y="235"/>
                </a:cubicBezTo>
                <a:cubicBezTo>
                  <a:pt x="471" y="105"/>
                  <a:pt x="365" y="0"/>
                  <a:pt x="235" y="0"/>
                </a:cubicBezTo>
                <a:close/>
                <a:moveTo>
                  <a:pt x="235" y="408"/>
                </a:moveTo>
                <a:cubicBezTo>
                  <a:pt x="140" y="408"/>
                  <a:pt x="62" y="331"/>
                  <a:pt x="62" y="235"/>
                </a:cubicBezTo>
                <a:cubicBezTo>
                  <a:pt x="62" y="140"/>
                  <a:pt x="140" y="62"/>
                  <a:pt x="235" y="62"/>
                </a:cubicBezTo>
                <a:cubicBezTo>
                  <a:pt x="331" y="62"/>
                  <a:pt x="408" y="140"/>
                  <a:pt x="408" y="235"/>
                </a:cubicBezTo>
                <a:cubicBezTo>
                  <a:pt x="408" y="331"/>
                  <a:pt x="331" y="408"/>
                  <a:pt x="235" y="408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7102030" y="2315623"/>
            <a:ext cx="519970" cy="337947"/>
          </a:xfrm>
          <a:custGeom>
            <a:rect l="l" t="t" r="r" b="b"/>
            <a:pathLst>
              <a:path w="21600" h="21600">
                <a:moveTo>
                  <a:pt x="12281" y="13211"/>
                </a:moveTo>
                <a:cubicBezTo>
                  <a:pt x="11747" y="14381"/>
                  <a:pt x="9458" y="18011"/>
                  <a:pt x="9360" y="18165"/>
                </a:cubicBezTo>
                <a:cubicBezTo>
                  <a:pt x="9249" y="18377"/>
                  <a:pt x="8939" y="18735"/>
                  <a:pt x="8644" y="18441"/>
                </a:cubicBezTo>
                <a:cubicBezTo>
                  <a:pt x="8559" y="18357"/>
                  <a:pt x="8459" y="18187"/>
                  <a:pt x="8459" y="17853"/>
                </a:cubicBezTo>
                <a:cubicBezTo>
                  <a:pt x="8459" y="17530"/>
                  <a:pt x="8554" y="17204"/>
                  <a:pt x="8565" y="17168"/>
                </a:cubicBezTo>
                <a:lnTo>
                  <a:pt x="9680" y="13369"/>
                </a:lnTo>
                <a:cubicBezTo>
                  <a:pt x="9471" y="13239"/>
                  <a:pt x="9111" y="13015"/>
                  <a:pt x="8832" y="12829"/>
                </a:cubicBezTo>
                <a:lnTo>
                  <a:pt x="8758" y="12781"/>
                </a:lnTo>
                <a:cubicBezTo>
                  <a:pt x="8476" y="12597"/>
                  <a:pt x="8124" y="12367"/>
                  <a:pt x="8124" y="11770"/>
                </a:cubicBezTo>
                <a:cubicBezTo>
                  <a:pt x="8124" y="11484"/>
                  <a:pt x="8211" y="11152"/>
                  <a:pt x="8393" y="10758"/>
                </a:cubicBezTo>
                <a:cubicBezTo>
                  <a:pt x="8927" y="9588"/>
                  <a:pt x="11216" y="5958"/>
                  <a:pt x="11314" y="5804"/>
                </a:cubicBezTo>
                <a:cubicBezTo>
                  <a:pt x="11426" y="5592"/>
                  <a:pt x="11735" y="5234"/>
                  <a:pt x="12030" y="5528"/>
                </a:cubicBezTo>
                <a:cubicBezTo>
                  <a:pt x="12115" y="5612"/>
                  <a:pt x="12215" y="5782"/>
                  <a:pt x="12215" y="6116"/>
                </a:cubicBezTo>
                <a:cubicBezTo>
                  <a:pt x="12215" y="6438"/>
                  <a:pt x="12120" y="6765"/>
                  <a:pt x="12110" y="6801"/>
                </a:cubicBezTo>
                <a:lnTo>
                  <a:pt x="10992" y="10600"/>
                </a:lnTo>
                <a:cubicBezTo>
                  <a:pt x="11203" y="10730"/>
                  <a:pt x="11563" y="10954"/>
                  <a:pt x="11842" y="11140"/>
                </a:cubicBezTo>
                <a:lnTo>
                  <a:pt x="11916" y="11188"/>
                </a:lnTo>
                <a:cubicBezTo>
                  <a:pt x="12198" y="11372"/>
                  <a:pt x="12550" y="11602"/>
                  <a:pt x="12550" y="12201"/>
                </a:cubicBezTo>
                <a:cubicBezTo>
                  <a:pt x="12550" y="12485"/>
                  <a:pt x="12462" y="12817"/>
                  <a:pt x="12281" y="13211"/>
                </a:cubicBezTo>
                <a:close/>
                <a:moveTo>
                  <a:pt x="16430" y="6048"/>
                </a:moveTo>
                <a:cubicBezTo>
                  <a:pt x="16132" y="6048"/>
                  <a:pt x="15840" y="6088"/>
                  <a:pt x="15557" y="6162"/>
                </a:cubicBezTo>
                <a:cubicBezTo>
                  <a:pt x="14848" y="2597"/>
                  <a:pt x="12653" y="0"/>
                  <a:pt x="10054" y="0"/>
                </a:cubicBezTo>
                <a:cubicBezTo>
                  <a:pt x="6881" y="0"/>
                  <a:pt x="4310" y="3869"/>
                  <a:pt x="4310" y="8641"/>
                </a:cubicBezTo>
                <a:cubicBezTo>
                  <a:pt x="4310" y="9067"/>
                  <a:pt x="4330" y="9486"/>
                  <a:pt x="4369" y="9896"/>
                </a:cubicBezTo>
                <a:cubicBezTo>
                  <a:pt x="4217" y="9868"/>
                  <a:pt x="4064" y="9850"/>
                  <a:pt x="3906" y="9850"/>
                </a:cubicBezTo>
                <a:cubicBezTo>
                  <a:pt x="1749" y="9850"/>
                  <a:pt x="0" y="12481"/>
                  <a:pt x="0" y="15726"/>
                </a:cubicBezTo>
                <a:cubicBezTo>
                  <a:pt x="0" y="18969"/>
                  <a:pt x="1749" y="21600"/>
                  <a:pt x="3906" y="21600"/>
                </a:cubicBezTo>
                <a:lnTo>
                  <a:pt x="16430" y="21600"/>
                </a:lnTo>
                <a:cubicBezTo>
                  <a:pt x="19285" y="21600"/>
                  <a:pt x="21600" y="18119"/>
                  <a:pt x="21600" y="13823"/>
                </a:cubicBezTo>
                <a:cubicBezTo>
                  <a:pt x="21600" y="9530"/>
                  <a:pt x="19285" y="6048"/>
                  <a:pt x="16430" y="6048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4412712" y="2961703"/>
            <a:ext cx="448017" cy="773517"/>
          </a:xfrm>
          <a:prstGeom prst="line">
            <a:avLst/>
          </a:prstGeom>
          <a:ln w="12700">
            <a:solidFill>
              <a:schemeClr val="lt1">
                <a:lumMod val="65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3672114" y="3744355"/>
            <a:ext cx="740598" cy="0"/>
          </a:xfrm>
          <a:prstGeom prst="line">
            <a:avLst/>
          </a:prstGeom>
          <a:ln w="12700">
            <a:solidFill>
              <a:schemeClr val="lt1">
                <a:lumMod val="65000"/>
              </a:schemeClr>
            </a:solidFill>
            <a:prstDash val="solid"/>
            <a:tailEnd type="oval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H="1">
            <a:off x="4411797" y="2961703"/>
            <a:ext cx="448932" cy="773621"/>
          </a:xfrm>
          <a:prstGeom prst="line">
            <a:avLst/>
          </a:prstGeom>
          <a:ln w="12700">
            <a:solidFill>
              <a:schemeClr val="lt1">
                <a:lumMod val="65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7" name="Connector 7"/>
          <p:cNvCxnSpPr/>
          <p:nvPr/>
        </p:nvCxnSpPr>
        <p:spPr>
          <a:xfrm flipH="1">
            <a:off x="3672114" y="3744355"/>
            <a:ext cx="739683" cy="0"/>
          </a:xfrm>
          <a:prstGeom prst="line">
            <a:avLst/>
          </a:prstGeom>
          <a:ln w="12700">
            <a:solidFill>
              <a:schemeClr val="lt1">
                <a:lumMod val="65000"/>
              </a:schemeClr>
            </a:solidFill>
            <a:prstDash val="solid"/>
            <a:tailEnd type="oval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 flipH="1">
            <a:off x="4411561" y="2961703"/>
            <a:ext cx="449168" cy="773517"/>
          </a:xfrm>
          <a:prstGeom prst="line">
            <a:avLst/>
          </a:prstGeom>
          <a:ln w="1270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 flipH="1">
            <a:off x="3672114" y="3744355"/>
            <a:ext cx="739447" cy="0"/>
          </a:xfrm>
          <a:prstGeom prst="line">
            <a:avLst/>
          </a:prstGeom>
          <a:ln w="12700">
            <a:solidFill>
              <a:schemeClr val="dk1"/>
            </a:solidFill>
            <a:prstDash val="solid"/>
            <a:tailEnd type="oval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5631466" y="4068699"/>
            <a:ext cx="957358" cy="68789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110192" y="4068128"/>
            <a:ext cx="478631" cy="688848"/>
          </a:xfrm>
          <a:prstGeom prst="rect">
            <a:avLst/>
          </a:prstGeom>
          <a:solidFill>
            <a:srgbClr val="0D0D0D">
              <a:alpha val="961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631466" y="4819840"/>
            <a:ext cx="957358" cy="687896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110192" y="4819555"/>
            <a:ext cx="478631" cy="688848"/>
          </a:xfrm>
          <a:prstGeom prst="rect">
            <a:avLst/>
          </a:prstGeom>
          <a:solidFill>
            <a:srgbClr val="0D0D0D">
              <a:alpha val="961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5631466" y="5567458"/>
            <a:ext cx="957358" cy="480727"/>
          </a:xfrm>
          <a:custGeom>
            <a:rect l="l" t="t" r="r" b="b"/>
            <a:pathLst>
              <a:path w="520" h="261">
                <a:moveTo>
                  <a:pt x="260" y="261"/>
                </a:moveTo>
                <a:lnTo>
                  <a:pt x="0" y="0"/>
                </a:lnTo>
                <a:lnTo>
                  <a:pt x="520" y="0"/>
                </a:lnTo>
                <a:lnTo>
                  <a:pt x="260" y="261"/>
                </a:lnTo>
                <a:close/>
              </a:path>
            </a:pathLst>
          </a:custGeom>
          <a:solidFill>
            <a:srgbClr val="ECAE7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970270" y="5904452"/>
            <a:ext cx="279844" cy="143637"/>
          </a:xfrm>
          <a:custGeom>
            <a:rect l="l" t="t" r="r" b="b"/>
            <a:pathLst>
              <a:path w="152" h="78">
                <a:moveTo>
                  <a:pt x="76" y="78"/>
                </a:moveTo>
                <a:lnTo>
                  <a:pt x="152" y="0"/>
                </a:lnTo>
                <a:lnTo>
                  <a:pt x="0" y="0"/>
                </a:lnTo>
                <a:lnTo>
                  <a:pt x="76" y="78"/>
                </a:lnTo>
                <a:close/>
              </a:path>
            </a:pathLst>
          </a:custGeom>
          <a:solidFill>
            <a:srgbClr val="333333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110192" y="5567458"/>
            <a:ext cx="478631" cy="480727"/>
          </a:xfrm>
          <a:custGeom>
            <a:rect l="l" t="t" r="r" b="b"/>
            <a:pathLst>
              <a:path w="260" h="261">
                <a:moveTo>
                  <a:pt x="0" y="261"/>
                </a:moveTo>
                <a:lnTo>
                  <a:pt x="260" y="0"/>
                </a:lnTo>
                <a:lnTo>
                  <a:pt x="0" y="0"/>
                </a:lnTo>
                <a:lnTo>
                  <a:pt x="0" y="261"/>
                </a:lnTo>
                <a:close/>
              </a:path>
            </a:pathLst>
          </a:custGeom>
          <a:solidFill>
            <a:srgbClr val="0D0D0D">
              <a:alpha val="961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631466" y="3308604"/>
            <a:ext cx="957358" cy="68941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110192" y="3308604"/>
            <a:ext cx="478631" cy="688848"/>
          </a:xfrm>
          <a:prstGeom prst="rect">
            <a:avLst/>
          </a:prstGeom>
          <a:solidFill>
            <a:srgbClr val="0D0D0D">
              <a:alpha val="961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4186047" y="1678781"/>
            <a:ext cx="1617059" cy="1618488"/>
          </a:xfrm>
          <a:custGeom>
            <a:rect l="l" t="t" r="r" b="b"/>
            <a:pathLst>
              <a:path w="471" h="471">
                <a:moveTo>
                  <a:pt x="235" y="0"/>
                </a:moveTo>
                <a:cubicBezTo>
                  <a:pt x="105" y="0"/>
                  <a:pt x="0" y="105"/>
                  <a:pt x="0" y="235"/>
                </a:cubicBezTo>
                <a:cubicBezTo>
                  <a:pt x="0" y="365"/>
                  <a:pt x="105" y="471"/>
                  <a:pt x="235" y="471"/>
                </a:cubicBezTo>
                <a:cubicBezTo>
                  <a:pt x="365" y="471"/>
                  <a:pt x="471" y="365"/>
                  <a:pt x="471" y="235"/>
                </a:cubicBezTo>
                <a:cubicBezTo>
                  <a:pt x="471" y="105"/>
                  <a:pt x="365" y="0"/>
                  <a:pt x="235" y="0"/>
                </a:cubicBezTo>
                <a:close/>
                <a:moveTo>
                  <a:pt x="235" y="408"/>
                </a:moveTo>
                <a:cubicBezTo>
                  <a:pt x="140" y="408"/>
                  <a:pt x="62" y="331"/>
                  <a:pt x="62" y="235"/>
                </a:cubicBezTo>
                <a:cubicBezTo>
                  <a:pt x="62" y="140"/>
                  <a:pt x="140" y="62"/>
                  <a:pt x="235" y="62"/>
                </a:cubicBezTo>
                <a:cubicBezTo>
                  <a:pt x="331" y="62"/>
                  <a:pt x="408" y="140"/>
                  <a:pt x="408" y="235"/>
                </a:cubicBezTo>
                <a:cubicBezTo>
                  <a:pt x="408" y="331"/>
                  <a:pt x="331" y="408"/>
                  <a:pt x="235" y="408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4582096" y="2292477"/>
            <a:ext cx="535496" cy="428339"/>
          </a:xfrm>
          <a:custGeom>
            <a:rect l="l" t="t" r="r" b="b"/>
            <a:pathLst>
              <a:path w="21600" h="21600">
                <a:moveTo>
                  <a:pt x="18143" y="10800"/>
                </a:moveTo>
                <a:cubicBezTo>
                  <a:pt x="17065" y="10800"/>
                  <a:pt x="16800" y="11898"/>
                  <a:pt x="16709" y="12419"/>
                </a:cubicBezTo>
                <a:cubicBezTo>
                  <a:pt x="16115" y="15817"/>
                  <a:pt x="13696" y="18359"/>
                  <a:pt x="10800" y="18359"/>
                </a:cubicBezTo>
                <a:cubicBezTo>
                  <a:pt x="9130" y="18359"/>
                  <a:pt x="7618" y="17514"/>
                  <a:pt x="6524" y="16146"/>
                </a:cubicBezTo>
                <a:cubicBezTo>
                  <a:pt x="6018" y="15513"/>
                  <a:pt x="5198" y="15513"/>
                  <a:pt x="4691" y="16146"/>
                </a:cubicBezTo>
                <a:cubicBezTo>
                  <a:pt x="4185" y="16779"/>
                  <a:pt x="4185" y="17804"/>
                  <a:pt x="4691" y="18437"/>
                </a:cubicBezTo>
                <a:cubicBezTo>
                  <a:pt x="6255" y="20391"/>
                  <a:pt x="8415" y="21600"/>
                  <a:pt x="10800" y="21600"/>
                </a:cubicBezTo>
                <a:cubicBezTo>
                  <a:pt x="14669" y="21600"/>
                  <a:pt x="17943" y="18421"/>
                  <a:pt x="19043" y="14039"/>
                </a:cubicBezTo>
                <a:lnTo>
                  <a:pt x="21600" y="14039"/>
                </a:lnTo>
                <a:lnTo>
                  <a:pt x="21600" y="10800"/>
                </a:lnTo>
                <a:cubicBezTo>
                  <a:pt x="21600" y="10800"/>
                  <a:pt x="18143" y="10800"/>
                  <a:pt x="18143" y="10800"/>
                </a:cubicBezTo>
                <a:close/>
                <a:moveTo>
                  <a:pt x="4891" y="9180"/>
                </a:moveTo>
                <a:cubicBezTo>
                  <a:pt x="5484" y="5783"/>
                  <a:pt x="7904" y="3240"/>
                  <a:pt x="10800" y="3240"/>
                </a:cubicBezTo>
                <a:cubicBezTo>
                  <a:pt x="12470" y="3240"/>
                  <a:pt x="13982" y="4086"/>
                  <a:pt x="15076" y="5454"/>
                </a:cubicBezTo>
                <a:cubicBezTo>
                  <a:pt x="15582" y="6086"/>
                  <a:pt x="16404" y="6086"/>
                  <a:pt x="16909" y="5454"/>
                </a:cubicBezTo>
                <a:cubicBezTo>
                  <a:pt x="17415" y="4821"/>
                  <a:pt x="17415" y="3796"/>
                  <a:pt x="16909" y="3163"/>
                </a:cubicBezTo>
                <a:cubicBezTo>
                  <a:pt x="15346" y="1209"/>
                  <a:pt x="13186" y="0"/>
                  <a:pt x="10800" y="0"/>
                </a:cubicBezTo>
                <a:cubicBezTo>
                  <a:pt x="6931" y="0"/>
                  <a:pt x="3658" y="3178"/>
                  <a:pt x="2557" y="7560"/>
                </a:cubicBezTo>
                <a:lnTo>
                  <a:pt x="0" y="7560"/>
                </a:lnTo>
                <a:lnTo>
                  <a:pt x="0" y="10800"/>
                </a:lnTo>
                <a:lnTo>
                  <a:pt x="3457" y="10800"/>
                </a:lnTo>
                <a:cubicBezTo>
                  <a:pt x="4535" y="10800"/>
                  <a:pt x="4800" y="9702"/>
                  <a:pt x="4891" y="9180"/>
                </a:cubicBezTo>
                <a:close/>
                <a:moveTo>
                  <a:pt x="7343" y="10800"/>
                </a:moveTo>
                <a:cubicBezTo>
                  <a:pt x="7343" y="13185"/>
                  <a:pt x="8891" y="15120"/>
                  <a:pt x="10800" y="15120"/>
                </a:cubicBezTo>
                <a:cubicBezTo>
                  <a:pt x="12709" y="15120"/>
                  <a:pt x="14255" y="13185"/>
                  <a:pt x="14255" y="10800"/>
                </a:cubicBezTo>
                <a:cubicBezTo>
                  <a:pt x="14255" y="8415"/>
                  <a:pt x="12709" y="6480"/>
                  <a:pt x="10800" y="6480"/>
                </a:cubicBezTo>
                <a:cubicBezTo>
                  <a:pt x="8891" y="6480"/>
                  <a:pt x="7343" y="8415"/>
                  <a:pt x="7343" y="1080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5278469" y="1678781"/>
            <a:ext cx="1617059" cy="1618488"/>
          </a:xfrm>
          <a:custGeom>
            <a:rect l="l" t="t" r="r" b="b"/>
            <a:pathLst>
              <a:path w="471" h="471">
                <a:moveTo>
                  <a:pt x="235" y="0"/>
                </a:moveTo>
                <a:cubicBezTo>
                  <a:pt x="105" y="0"/>
                  <a:pt x="0" y="105"/>
                  <a:pt x="0" y="235"/>
                </a:cubicBezTo>
                <a:cubicBezTo>
                  <a:pt x="0" y="365"/>
                  <a:pt x="105" y="471"/>
                  <a:pt x="235" y="471"/>
                </a:cubicBezTo>
                <a:cubicBezTo>
                  <a:pt x="365" y="471"/>
                  <a:pt x="471" y="365"/>
                  <a:pt x="471" y="235"/>
                </a:cubicBezTo>
                <a:cubicBezTo>
                  <a:pt x="471" y="105"/>
                  <a:pt x="365" y="0"/>
                  <a:pt x="235" y="0"/>
                </a:cubicBezTo>
                <a:close/>
                <a:moveTo>
                  <a:pt x="235" y="408"/>
                </a:moveTo>
                <a:cubicBezTo>
                  <a:pt x="140" y="408"/>
                  <a:pt x="62" y="331"/>
                  <a:pt x="62" y="235"/>
                </a:cubicBezTo>
                <a:cubicBezTo>
                  <a:pt x="62" y="140"/>
                  <a:pt x="140" y="62"/>
                  <a:pt x="235" y="62"/>
                </a:cubicBezTo>
                <a:cubicBezTo>
                  <a:pt x="331" y="62"/>
                  <a:pt x="408" y="140"/>
                  <a:pt x="408" y="235"/>
                </a:cubicBezTo>
                <a:cubicBezTo>
                  <a:pt x="408" y="331"/>
                  <a:pt x="331" y="408"/>
                  <a:pt x="235" y="408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5861590" y="2325624"/>
            <a:ext cx="490728" cy="405384"/>
          </a:xfrm>
          <a:custGeom>
            <a:rect l="l" t="t" r="r" b="b"/>
            <a:pathLst>
              <a:path w="107" h="88">
                <a:moveTo>
                  <a:pt x="83" y="63"/>
                </a:moveTo>
                <a:cubicBezTo>
                  <a:pt x="97" y="47"/>
                  <a:pt x="97" y="23"/>
                  <a:pt x="83" y="7"/>
                </a:cubicBezTo>
                <a:cubicBezTo>
                  <a:pt x="82" y="6"/>
                  <a:pt x="82" y="4"/>
                  <a:pt x="83" y="3"/>
                </a:cubicBezTo>
                <a:cubicBezTo>
                  <a:pt x="85" y="0"/>
                  <a:pt x="85" y="0"/>
                  <a:pt x="85" y="0"/>
                </a:cubicBezTo>
                <a:cubicBezTo>
                  <a:pt x="86" y="0"/>
                  <a:pt x="86" y="0"/>
                  <a:pt x="87" y="0"/>
                </a:cubicBezTo>
                <a:cubicBezTo>
                  <a:pt x="88" y="0"/>
                  <a:pt x="89" y="0"/>
                  <a:pt x="89" y="0"/>
                </a:cubicBezTo>
                <a:cubicBezTo>
                  <a:pt x="107" y="20"/>
                  <a:pt x="107" y="50"/>
                  <a:pt x="89" y="69"/>
                </a:cubicBezTo>
                <a:cubicBezTo>
                  <a:pt x="89" y="70"/>
                  <a:pt x="88" y="70"/>
                  <a:pt x="87" y="70"/>
                </a:cubicBezTo>
                <a:cubicBezTo>
                  <a:pt x="86" y="70"/>
                  <a:pt x="86" y="70"/>
                  <a:pt x="85" y="69"/>
                </a:cubicBezTo>
                <a:cubicBezTo>
                  <a:pt x="83" y="67"/>
                  <a:pt x="83" y="67"/>
                  <a:pt x="83" y="67"/>
                </a:cubicBezTo>
                <a:cubicBezTo>
                  <a:pt x="82" y="65"/>
                  <a:pt x="82" y="64"/>
                  <a:pt x="83" y="63"/>
                </a:cubicBezTo>
                <a:close/>
                <a:moveTo>
                  <a:pt x="24" y="63"/>
                </a:moveTo>
                <a:cubicBezTo>
                  <a:pt x="10" y="47"/>
                  <a:pt x="10" y="23"/>
                  <a:pt x="24" y="7"/>
                </a:cubicBezTo>
                <a:cubicBezTo>
                  <a:pt x="25" y="6"/>
                  <a:pt x="25" y="4"/>
                  <a:pt x="24" y="3"/>
                </a:cubicBezTo>
                <a:cubicBezTo>
                  <a:pt x="22" y="0"/>
                  <a:pt x="22" y="0"/>
                  <a:pt x="22" y="0"/>
                </a:cubicBezTo>
                <a:cubicBezTo>
                  <a:pt x="21" y="0"/>
                  <a:pt x="21" y="0"/>
                  <a:pt x="20" y="0"/>
                </a:cubicBezTo>
                <a:cubicBezTo>
                  <a:pt x="19" y="0"/>
                  <a:pt x="18" y="0"/>
                  <a:pt x="18" y="0"/>
                </a:cubicBezTo>
                <a:cubicBezTo>
                  <a:pt x="0" y="20"/>
                  <a:pt x="0" y="50"/>
                  <a:pt x="18" y="69"/>
                </a:cubicBezTo>
                <a:cubicBezTo>
                  <a:pt x="18" y="70"/>
                  <a:pt x="19" y="70"/>
                  <a:pt x="20" y="70"/>
                </a:cubicBezTo>
                <a:cubicBezTo>
                  <a:pt x="21" y="70"/>
                  <a:pt x="21" y="70"/>
                  <a:pt x="22" y="69"/>
                </a:cubicBezTo>
                <a:cubicBezTo>
                  <a:pt x="24" y="67"/>
                  <a:pt x="24" y="67"/>
                  <a:pt x="24" y="67"/>
                </a:cubicBezTo>
                <a:cubicBezTo>
                  <a:pt x="25" y="65"/>
                  <a:pt x="25" y="64"/>
                  <a:pt x="24" y="63"/>
                </a:cubicBezTo>
                <a:close/>
                <a:moveTo>
                  <a:pt x="36" y="51"/>
                </a:moveTo>
                <a:cubicBezTo>
                  <a:pt x="37" y="53"/>
                  <a:pt x="37" y="54"/>
                  <a:pt x="36" y="55"/>
                </a:cubicBezTo>
                <a:cubicBezTo>
                  <a:pt x="33" y="58"/>
                  <a:pt x="33" y="58"/>
                  <a:pt x="33" y="58"/>
                </a:cubicBezTo>
                <a:cubicBezTo>
                  <a:pt x="33" y="58"/>
                  <a:pt x="32" y="59"/>
                  <a:pt x="31" y="59"/>
                </a:cubicBezTo>
                <a:cubicBezTo>
                  <a:pt x="30" y="58"/>
                  <a:pt x="30" y="58"/>
                  <a:pt x="29" y="58"/>
                </a:cubicBezTo>
                <a:cubicBezTo>
                  <a:pt x="18" y="44"/>
                  <a:pt x="18" y="25"/>
                  <a:pt x="29" y="12"/>
                </a:cubicBezTo>
                <a:cubicBezTo>
                  <a:pt x="30" y="11"/>
                  <a:pt x="30" y="11"/>
                  <a:pt x="31" y="11"/>
                </a:cubicBezTo>
                <a:cubicBezTo>
                  <a:pt x="32" y="11"/>
                  <a:pt x="33" y="11"/>
                  <a:pt x="33" y="12"/>
                </a:cubicBezTo>
                <a:cubicBezTo>
                  <a:pt x="36" y="14"/>
                  <a:pt x="36" y="14"/>
                  <a:pt x="36" y="14"/>
                </a:cubicBezTo>
                <a:cubicBezTo>
                  <a:pt x="37" y="15"/>
                  <a:pt x="37" y="17"/>
                  <a:pt x="36" y="18"/>
                </a:cubicBezTo>
                <a:cubicBezTo>
                  <a:pt x="28" y="28"/>
                  <a:pt x="28" y="42"/>
                  <a:pt x="36" y="51"/>
                </a:cubicBezTo>
                <a:close/>
                <a:moveTo>
                  <a:pt x="61" y="80"/>
                </a:moveTo>
                <a:cubicBezTo>
                  <a:pt x="61" y="84"/>
                  <a:pt x="58" y="88"/>
                  <a:pt x="54" y="88"/>
                </a:cubicBezTo>
                <a:cubicBezTo>
                  <a:pt x="49" y="88"/>
                  <a:pt x="46" y="84"/>
                  <a:pt x="46" y="80"/>
                </a:cubicBezTo>
                <a:cubicBezTo>
                  <a:pt x="46" y="60"/>
                  <a:pt x="46" y="44"/>
                  <a:pt x="46" y="24"/>
                </a:cubicBezTo>
                <a:cubicBezTo>
                  <a:pt x="46" y="19"/>
                  <a:pt x="49" y="16"/>
                  <a:pt x="54" y="16"/>
                </a:cubicBezTo>
                <a:cubicBezTo>
                  <a:pt x="58" y="16"/>
                  <a:pt x="61" y="19"/>
                  <a:pt x="61" y="24"/>
                </a:cubicBezTo>
                <a:cubicBezTo>
                  <a:pt x="61" y="44"/>
                  <a:pt x="61" y="60"/>
                  <a:pt x="61" y="80"/>
                </a:cubicBezTo>
                <a:close/>
                <a:moveTo>
                  <a:pt x="71" y="51"/>
                </a:moveTo>
                <a:cubicBezTo>
                  <a:pt x="70" y="53"/>
                  <a:pt x="70" y="54"/>
                  <a:pt x="71" y="55"/>
                </a:cubicBezTo>
                <a:cubicBezTo>
                  <a:pt x="74" y="58"/>
                  <a:pt x="74" y="58"/>
                  <a:pt x="74" y="58"/>
                </a:cubicBezTo>
                <a:cubicBezTo>
                  <a:pt x="74" y="58"/>
                  <a:pt x="75" y="59"/>
                  <a:pt x="76" y="59"/>
                </a:cubicBezTo>
                <a:cubicBezTo>
                  <a:pt x="77" y="58"/>
                  <a:pt x="77" y="58"/>
                  <a:pt x="78" y="58"/>
                </a:cubicBezTo>
                <a:cubicBezTo>
                  <a:pt x="89" y="44"/>
                  <a:pt x="89" y="25"/>
                  <a:pt x="78" y="12"/>
                </a:cubicBezTo>
                <a:cubicBezTo>
                  <a:pt x="77" y="11"/>
                  <a:pt x="77" y="11"/>
                  <a:pt x="76" y="11"/>
                </a:cubicBezTo>
                <a:cubicBezTo>
                  <a:pt x="75" y="11"/>
                  <a:pt x="74" y="11"/>
                  <a:pt x="74" y="12"/>
                </a:cubicBezTo>
                <a:cubicBezTo>
                  <a:pt x="71" y="14"/>
                  <a:pt x="71" y="14"/>
                  <a:pt x="71" y="14"/>
                </a:cubicBezTo>
                <a:cubicBezTo>
                  <a:pt x="70" y="15"/>
                  <a:pt x="70" y="17"/>
                  <a:pt x="71" y="18"/>
                </a:cubicBezTo>
                <a:cubicBezTo>
                  <a:pt x="79" y="28"/>
                  <a:pt x="79" y="42"/>
                  <a:pt x="71" y="51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3" name="Connector 23"/>
          <p:cNvCxnSpPr/>
          <p:nvPr/>
        </p:nvCxnSpPr>
        <p:spPr>
          <a:xfrm>
            <a:off x="6501829" y="3141178"/>
            <a:ext cx="772981" cy="856845"/>
          </a:xfrm>
          <a:prstGeom prst="line">
            <a:avLst/>
          </a:prstGeom>
          <a:ln w="1270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24" name="Connector 24"/>
          <p:cNvCxnSpPr/>
          <p:nvPr/>
        </p:nvCxnSpPr>
        <p:spPr>
          <a:xfrm>
            <a:off x="7235821" y="3990692"/>
            <a:ext cx="816015" cy="0"/>
          </a:xfrm>
          <a:prstGeom prst="line">
            <a:avLst/>
          </a:prstGeom>
          <a:ln w="12700">
            <a:solidFill>
              <a:schemeClr val="dk1"/>
            </a:solidFill>
            <a:prstDash val="solid"/>
            <a:tailEnd type="oval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25" name="Connector 25"/>
          <p:cNvCxnSpPr/>
          <p:nvPr/>
        </p:nvCxnSpPr>
        <p:spPr>
          <a:xfrm>
            <a:off x="7817411" y="2488025"/>
            <a:ext cx="467443" cy="440204"/>
          </a:xfrm>
          <a:prstGeom prst="line">
            <a:avLst/>
          </a:prstGeom>
          <a:ln w="1270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26" name="Connector 26"/>
          <p:cNvCxnSpPr/>
          <p:nvPr/>
        </p:nvCxnSpPr>
        <p:spPr>
          <a:xfrm>
            <a:off x="8261968" y="2920898"/>
            <a:ext cx="593806" cy="0"/>
          </a:xfrm>
          <a:prstGeom prst="line">
            <a:avLst/>
          </a:prstGeom>
          <a:ln w="12700">
            <a:solidFill>
              <a:schemeClr val="dk1"/>
            </a:solidFill>
            <a:prstDash val="solid"/>
            <a:tailEnd type="oval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sp>
        <p:nvSpPr>
          <p:cNvPr id="27" name="TextBox 27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幼儿园教师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幼儿园工作人员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家长</a:t>
            </a:r>
          </a:p>
        </p:txBody>
      </p:sp>
      <p:sp>
        <p:nvSpPr>
          <p:cNvPr id="30" name="AutoShape 3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AutoShape 4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TextBox 5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培训对象</a:t>
            </a:r>
          </a:p>
        </p:txBody>
      </p:sp>
      <p:sp>
        <p:nvSpPr>
          <p:cNvPr id="51" name="TextBox 51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包括保育员、食堂工作人员等，他们也需要接受急救安全培训，以便在需要时能够提供必要的帮助。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家长是孩子成长过程中的重要参与者，通过培训让家长了解急救知识和技能，可以更好地保障孩子的安全。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作为幼儿园急救安全培训的主要对象，教师需要掌握基本的急救知识和技能，以便在紧急情况下能够迅速采取正确的措施。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03461" y="4918823"/>
            <a:ext cx="1141000" cy="113947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33158" y="5264961"/>
            <a:ext cx="160877" cy="394906"/>
          </a:xfrm>
          <a:custGeom>
            <a:rect l="l" t="t" r="r" b="b"/>
            <a:pathLst>
              <a:path w="83" h="204">
                <a:moveTo>
                  <a:pt x="17" y="57"/>
                </a:moveTo>
                <a:lnTo>
                  <a:pt x="0" y="57"/>
                </a:lnTo>
                <a:lnTo>
                  <a:pt x="43" y="0"/>
                </a:lnTo>
                <a:lnTo>
                  <a:pt x="83" y="57"/>
                </a:lnTo>
                <a:lnTo>
                  <a:pt x="67" y="57"/>
                </a:lnTo>
                <a:lnTo>
                  <a:pt x="67" y="204"/>
                </a:lnTo>
                <a:lnTo>
                  <a:pt x="17" y="204"/>
                </a:lnTo>
                <a:lnTo>
                  <a:pt x="17" y="57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291617" y="5369451"/>
            <a:ext cx="160877" cy="290417"/>
          </a:xfrm>
          <a:custGeom>
            <a:rect l="l" t="t" r="r" b="b"/>
            <a:pathLst>
              <a:path w="83" h="150">
                <a:moveTo>
                  <a:pt x="66" y="150"/>
                </a:moveTo>
                <a:lnTo>
                  <a:pt x="19" y="150"/>
                </a:lnTo>
                <a:lnTo>
                  <a:pt x="19" y="60"/>
                </a:lnTo>
                <a:lnTo>
                  <a:pt x="0" y="60"/>
                </a:lnTo>
                <a:lnTo>
                  <a:pt x="43" y="0"/>
                </a:lnTo>
                <a:lnTo>
                  <a:pt x="83" y="60"/>
                </a:lnTo>
                <a:lnTo>
                  <a:pt x="66" y="60"/>
                </a:lnTo>
                <a:lnTo>
                  <a:pt x="66" y="1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4153981" y="5479845"/>
            <a:ext cx="160877" cy="180022"/>
          </a:xfrm>
          <a:custGeom>
            <a:rect l="l" t="t" r="r" b="b"/>
            <a:pathLst>
              <a:path w="83" h="93">
                <a:moveTo>
                  <a:pt x="17" y="57"/>
                </a:moveTo>
                <a:lnTo>
                  <a:pt x="0" y="57"/>
                </a:lnTo>
                <a:lnTo>
                  <a:pt x="43" y="0"/>
                </a:lnTo>
                <a:lnTo>
                  <a:pt x="83" y="57"/>
                </a:lnTo>
                <a:lnTo>
                  <a:pt x="66" y="57"/>
                </a:lnTo>
                <a:lnTo>
                  <a:pt x="66" y="93"/>
                </a:lnTo>
                <a:lnTo>
                  <a:pt x="17" y="93"/>
                </a:lnTo>
                <a:lnTo>
                  <a:pt x="17" y="57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356942" y="4118045"/>
            <a:ext cx="1535373" cy="1828901"/>
          </a:xfrm>
          <a:custGeom>
            <a:rect l="l" t="t" r="r" b="b"/>
            <a:pathLst>
              <a:path w="633" h="730">
                <a:moveTo>
                  <a:pt x="453" y="534"/>
                </a:moveTo>
                <a:cubicBezTo>
                  <a:pt x="420" y="520"/>
                  <a:pt x="408" y="498"/>
                  <a:pt x="405" y="470"/>
                </a:cubicBezTo>
                <a:cubicBezTo>
                  <a:pt x="427" y="452"/>
                  <a:pt x="445" y="427"/>
                  <a:pt x="458" y="399"/>
                </a:cubicBezTo>
                <a:cubicBezTo>
                  <a:pt x="468" y="395"/>
                  <a:pt x="476" y="389"/>
                  <a:pt x="483" y="380"/>
                </a:cubicBezTo>
                <a:cubicBezTo>
                  <a:pt x="491" y="369"/>
                  <a:pt x="497" y="355"/>
                  <a:pt x="500" y="339"/>
                </a:cubicBezTo>
                <a:cubicBezTo>
                  <a:pt x="503" y="324"/>
                  <a:pt x="504" y="308"/>
                  <a:pt x="501" y="293"/>
                </a:cubicBezTo>
                <a:cubicBezTo>
                  <a:pt x="500" y="282"/>
                  <a:pt x="497" y="272"/>
                  <a:pt x="492" y="263"/>
                </a:cubicBezTo>
                <a:cubicBezTo>
                  <a:pt x="486" y="212"/>
                  <a:pt x="466" y="165"/>
                  <a:pt x="437" y="133"/>
                </a:cubicBezTo>
                <a:cubicBezTo>
                  <a:pt x="431" y="125"/>
                  <a:pt x="424" y="118"/>
                  <a:pt x="417" y="112"/>
                </a:cubicBezTo>
                <a:cubicBezTo>
                  <a:pt x="439" y="56"/>
                  <a:pt x="386" y="0"/>
                  <a:pt x="316" y="8"/>
                </a:cubicBezTo>
                <a:cubicBezTo>
                  <a:pt x="307" y="9"/>
                  <a:pt x="297" y="11"/>
                  <a:pt x="288" y="14"/>
                </a:cubicBezTo>
                <a:cubicBezTo>
                  <a:pt x="300" y="20"/>
                  <a:pt x="310" y="30"/>
                  <a:pt x="316" y="40"/>
                </a:cubicBezTo>
                <a:cubicBezTo>
                  <a:pt x="320" y="49"/>
                  <a:pt x="321" y="58"/>
                  <a:pt x="316" y="68"/>
                </a:cubicBezTo>
                <a:cubicBezTo>
                  <a:pt x="316" y="67"/>
                  <a:pt x="316" y="67"/>
                  <a:pt x="316" y="66"/>
                </a:cubicBezTo>
                <a:cubicBezTo>
                  <a:pt x="291" y="0"/>
                  <a:pt x="212" y="20"/>
                  <a:pt x="211" y="42"/>
                </a:cubicBezTo>
                <a:cubicBezTo>
                  <a:pt x="231" y="57"/>
                  <a:pt x="237" y="71"/>
                  <a:pt x="237" y="95"/>
                </a:cubicBezTo>
                <a:cubicBezTo>
                  <a:pt x="214" y="95"/>
                  <a:pt x="206" y="79"/>
                  <a:pt x="197" y="56"/>
                </a:cubicBezTo>
                <a:cubicBezTo>
                  <a:pt x="185" y="82"/>
                  <a:pt x="184" y="110"/>
                  <a:pt x="192" y="135"/>
                </a:cubicBezTo>
                <a:cubicBezTo>
                  <a:pt x="164" y="167"/>
                  <a:pt x="144" y="210"/>
                  <a:pt x="141" y="254"/>
                </a:cubicBezTo>
                <a:cubicBezTo>
                  <a:pt x="141" y="258"/>
                  <a:pt x="141" y="261"/>
                  <a:pt x="141" y="264"/>
                </a:cubicBezTo>
                <a:cubicBezTo>
                  <a:pt x="137" y="273"/>
                  <a:pt x="134" y="283"/>
                  <a:pt x="132" y="293"/>
                </a:cubicBezTo>
                <a:cubicBezTo>
                  <a:pt x="130" y="308"/>
                  <a:pt x="130" y="324"/>
                  <a:pt x="133" y="339"/>
                </a:cubicBezTo>
                <a:cubicBezTo>
                  <a:pt x="136" y="355"/>
                  <a:pt x="142" y="369"/>
                  <a:pt x="151" y="380"/>
                </a:cubicBezTo>
                <a:cubicBezTo>
                  <a:pt x="157" y="389"/>
                  <a:pt x="166" y="395"/>
                  <a:pt x="175" y="399"/>
                </a:cubicBezTo>
                <a:cubicBezTo>
                  <a:pt x="188" y="427"/>
                  <a:pt x="206" y="452"/>
                  <a:pt x="228" y="470"/>
                </a:cubicBezTo>
                <a:cubicBezTo>
                  <a:pt x="225" y="498"/>
                  <a:pt x="214" y="520"/>
                  <a:pt x="181" y="534"/>
                </a:cubicBezTo>
                <a:cubicBezTo>
                  <a:pt x="106" y="565"/>
                  <a:pt x="0" y="574"/>
                  <a:pt x="3" y="668"/>
                </a:cubicBezTo>
                <a:cubicBezTo>
                  <a:pt x="3" y="688"/>
                  <a:pt x="11" y="709"/>
                  <a:pt x="24" y="730"/>
                </a:cubicBezTo>
                <a:cubicBezTo>
                  <a:pt x="316" y="730"/>
                  <a:pt x="316" y="730"/>
                  <a:pt x="316" y="730"/>
                </a:cubicBezTo>
                <a:cubicBezTo>
                  <a:pt x="610" y="730"/>
                  <a:pt x="610" y="730"/>
                  <a:pt x="610" y="730"/>
                </a:cubicBezTo>
                <a:cubicBezTo>
                  <a:pt x="622" y="709"/>
                  <a:pt x="630" y="688"/>
                  <a:pt x="631" y="668"/>
                </a:cubicBezTo>
                <a:cubicBezTo>
                  <a:pt x="633" y="574"/>
                  <a:pt x="528" y="565"/>
                  <a:pt x="453" y="534"/>
                </a:cubicBezTo>
                <a:close/>
                <a:moveTo>
                  <a:pt x="189" y="384"/>
                </a:moveTo>
                <a:cubicBezTo>
                  <a:pt x="154" y="378"/>
                  <a:pt x="140" y="313"/>
                  <a:pt x="156" y="275"/>
                </a:cubicBezTo>
                <a:cubicBezTo>
                  <a:pt x="157" y="275"/>
                  <a:pt x="158" y="274"/>
                  <a:pt x="158" y="274"/>
                </a:cubicBezTo>
                <a:cubicBezTo>
                  <a:pt x="182" y="259"/>
                  <a:pt x="189" y="329"/>
                  <a:pt x="189" y="335"/>
                </a:cubicBezTo>
                <a:cubicBezTo>
                  <a:pt x="189" y="360"/>
                  <a:pt x="216" y="369"/>
                  <a:pt x="210" y="352"/>
                </a:cubicBezTo>
                <a:cubicBezTo>
                  <a:pt x="204" y="334"/>
                  <a:pt x="196" y="307"/>
                  <a:pt x="195" y="273"/>
                </a:cubicBezTo>
                <a:cubicBezTo>
                  <a:pt x="195" y="272"/>
                  <a:pt x="195" y="272"/>
                  <a:pt x="195" y="271"/>
                </a:cubicBezTo>
                <a:cubicBezTo>
                  <a:pt x="194" y="245"/>
                  <a:pt x="200" y="216"/>
                  <a:pt x="211" y="190"/>
                </a:cubicBezTo>
                <a:cubicBezTo>
                  <a:pt x="215" y="185"/>
                  <a:pt x="218" y="180"/>
                  <a:pt x="223" y="177"/>
                </a:cubicBezTo>
                <a:cubicBezTo>
                  <a:pt x="244" y="194"/>
                  <a:pt x="275" y="202"/>
                  <a:pt x="316" y="195"/>
                </a:cubicBezTo>
                <a:cubicBezTo>
                  <a:pt x="335" y="191"/>
                  <a:pt x="356" y="185"/>
                  <a:pt x="379" y="174"/>
                </a:cubicBezTo>
                <a:cubicBezTo>
                  <a:pt x="380" y="174"/>
                  <a:pt x="380" y="173"/>
                  <a:pt x="380" y="173"/>
                </a:cubicBezTo>
                <a:cubicBezTo>
                  <a:pt x="405" y="167"/>
                  <a:pt x="412" y="175"/>
                  <a:pt x="423" y="191"/>
                </a:cubicBezTo>
                <a:cubicBezTo>
                  <a:pt x="423" y="191"/>
                  <a:pt x="423" y="191"/>
                  <a:pt x="424" y="192"/>
                </a:cubicBezTo>
                <a:cubicBezTo>
                  <a:pt x="434" y="216"/>
                  <a:pt x="440" y="243"/>
                  <a:pt x="440" y="269"/>
                </a:cubicBezTo>
                <a:cubicBezTo>
                  <a:pt x="439" y="270"/>
                  <a:pt x="439" y="272"/>
                  <a:pt x="439" y="273"/>
                </a:cubicBezTo>
                <a:cubicBezTo>
                  <a:pt x="438" y="307"/>
                  <a:pt x="430" y="334"/>
                  <a:pt x="424" y="352"/>
                </a:cubicBezTo>
                <a:cubicBezTo>
                  <a:pt x="418" y="369"/>
                  <a:pt x="445" y="360"/>
                  <a:pt x="445" y="335"/>
                </a:cubicBezTo>
                <a:cubicBezTo>
                  <a:pt x="445" y="329"/>
                  <a:pt x="452" y="259"/>
                  <a:pt x="476" y="274"/>
                </a:cubicBezTo>
                <a:cubicBezTo>
                  <a:pt x="476" y="274"/>
                  <a:pt x="477" y="274"/>
                  <a:pt x="477" y="275"/>
                </a:cubicBezTo>
                <a:cubicBezTo>
                  <a:pt x="494" y="313"/>
                  <a:pt x="480" y="378"/>
                  <a:pt x="445" y="384"/>
                </a:cubicBezTo>
                <a:cubicBezTo>
                  <a:pt x="421" y="440"/>
                  <a:pt x="377" y="482"/>
                  <a:pt x="317" y="482"/>
                </a:cubicBezTo>
                <a:cubicBezTo>
                  <a:pt x="316" y="482"/>
                  <a:pt x="316" y="482"/>
                  <a:pt x="316" y="482"/>
                </a:cubicBezTo>
                <a:cubicBezTo>
                  <a:pt x="256" y="482"/>
                  <a:pt x="213" y="440"/>
                  <a:pt x="189" y="384"/>
                </a:cubicBezTo>
                <a:close/>
                <a:moveTo>
                  <a:pt x="249" y="484"/>
                </a:moveTo>
                <a:cubicBezTo>
                  <a:pt x="268" y="496"/>
                  <a:pt x="291" y="502"/>
                  <a:pt x="316" y="503"/>
                </a:cubicBezTo>
                <a:cubicBezTo>
                  <a:pt x="317" y="503"/>
                  <a:pt x="317" y="503"/>
                  <a:pt x="317" y="503"/>
                </a:cubicBezTo>
                <a:cubicBezTo>
                  <a:pt x="343" y="503"/>
                  <a:pt x="366" y="496"/>
                  <a:pt x="387" y="483"/>
                </a:cubicBezTo>
                <a:cubicBezTo>
                  <a:pt x="391" y="500"/>
                  <a:pt x="401" y="518"/>
                  <a:pt x="414" y="532"/>
                </a:cubicBezTo>
                <a:cubicBezTo>
                  <a:pt x="374" y="581"/>
                  <a:pt x="346" y="601"/>
                  <a:pt x="319" y="630"/>
                </a:cubicBezTo>
                <a:cubicBezTo>
                  <a:pt x="318" y="629"/>
                  <a:pt x="317" y="629"/>
                  <a:pt x="316" y="628"/>
                </a:cubicBezTo>
                <a:cubicBezTo>
                  <a:pt x="292" y="612"/>
                  <a:pt x="262" y="579"/>
                  <a:pt x="224" y="525"/>
                </a:cubicBezTo>
                <a:cubicBezTo>
                  <a:pt x="235" y="513"/>
                  <a:pt x="244" y="498"/>
                  <a:pt x="249" y="484"/>
                </a:cubicBezTo>
                <a:close/>
                <a:moveTo>
                  <a:pt x="403" y="669"/>
                </a:moveTo>
                <a:cubicBezTo>
                  <a:pt x="391" y="655"/>
                  <a:pt x="383" y="631"/>
                  <a:pt x="362" y="619"/>
                </a:cubicBezTo>
                <a:cubicBezTo>
                  <a:pt x="344" y="631"/>
                  <a:pt x="321" y="669"/>
                  <a:pt x="318" y="687"/>
                </a:cubicBezTo>
                <a:cubicBezTo>
                  <a:pt x="318" y="684"/>
                  <a:pt x="317" y="680"/>
                  <a:pt x="316" y="677"/>
                </a:cubicBezTo>
                <a:cubicBezTo>
                  <a:pt x="308" y="654"/>
                  <a:pt x="281" y="635"/>
                  <a:pt x="272" y="626"/>
                </a:cubicBezTo>
                <a:cubicBezTo>
                  <a:pt x="252" y="635"/>
                  <a:pt x="246" y="653"/>
                  <a:pt x="233" y="670"/>
                </a:cubicBezTo>
                <a:cubicBezTo>
                  <a:pt x="220" y="653"/>
                  <a:pt x="183" y="602"/>
                  <a:pt x="172" y="556"/>
                </a:cubicBezTo>
                <a:cubicBezTo>
                  <a:pt x="187" y="553"/>
                  <a:pt x="201" y="545"/>
                  <a:pt x="213" y="535"/>
                </a:cubicBezTo>
                <a:cubicBezTo>
                  <a:pt x="213" y="536"/>
                  <a:pt x="214" y="537"/>
                  <a:pt x="214" y="538"/>
                </a:cubicBezTo>
                <a:cubicBezTo>
                  <a:pt x="240" y="574"/>
                  <a:pt x="285" y="626"/>
                  <a:pt x="316" y="652"/>
                </a:cubicBezTo>
                <a:cubicBezTo>
                  <a:pt x="317" y="653"/>
                  <a:pt x="318" y="654"/>
                  <a:pt x="319" y="655"/>
                </a:cubicBezTo>
                <a:cubicBezTo>
                  <a:pt x="351" y="612"/>
                  <a:pt x="388" y="581"/>
                  <a:pt x="425" y="541"/>
                </a:cubicBezTo>
                <a:cubicBezTo>
                  <a:pt x="435" y="549"/>
                  <a:pt x="446" y="555"/>
                  <a:pt x="459" y="558"/>
                </a:cubicBezTo>
                <a:cubicBezTo>
                  <a:pt x="446" y="592"/>
                  <a:pt x="425" y="648"/>
                  <a:pt x="403" y="6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462335" y="2645872"/>
            <a:ext cx="1139476" cy="113947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5730273" y="3007155"/>
            <a:ext cx="626173" cy="417004"/>
          </a:xfrm>
          <a:custGeom>
            <a:rect l="l" t="t" r="r" b="b"/>
            <a:pathLst>
              <a:path w="21547" h="21600">
                <a:moveTo>
                  <a:pt x="18847" y="15749"/>
                </a:moveTo>
                <a:lnTo>
                  <a:pt x="2701" y="15749"/>
                </a:lnTo>
                <a:lnTo>
                  <a:pt x="2701" y="1346"/>
                </a:lnTo>
                <a:lnTo>
                  <a:pt x="18847" y="1346"/>
                </a:lnTo>
                <a:cubicBezTo>
                  <a:pt x="18847" y="1346"/>
                  <a:pt x="18847" y="15749"/>
                  <a:pt x="18847" y="15749"/>
                </a:cubicBezTo>
                <a:close/>
                <a:moveTo>
                  <a:pt x="0" y="20510"/>
                </a:moveTo>
                <a:cubicBezTo>
                  <a:pt x="0" y="20510"/>
                  <a:pt x="-26" y="21600"/>
                  <a:pt x="1603" y="21600"/>
                </a:cubicBezTo>
                <a:cubicBezTo>
                  <a:pt x="2568" y="21600"/>
                  <a:pt x="6216" y="21600"/>
                  <a:pt x="9032" y="21600"/>
                </a:cubicBezTo>
                <a:cubicBezTo>
                  <a:pt x="9032" y="21600"/>
                  <a:pt x="10576" y="21600"/>
                  <a:pt x="12515" y="21600"/>
                </a:cubicBezTo>
                <a:cubicBezTo>
                  <a:pt x="15331" y="21600"/>
                  <a:pt x="18979" y="21600"/>
                  <a:pt x="19943" y="21600"/>
                </a:cubicBezTo>
                <a:cubicBezTo>
                  <a:pt x="21574" y="21600"/>
                  <a:pt x="21547" y="20510"/>
                  <a:pt x="21547" y="20510"/>
                </a:cubicBezTo>
                <a:lnTo>
                  <a:pt x="19418" y="16436"/>
                </a:lnTo>
                <a:cubicBezTo>
                  <a:pt x="19512" y="16224"/>
                  <a:pt x="19569" y="15977"/>
                  <a:pt x="19569" y="15711"/>
                </a:cubicBezTo>
                <a:lnTo>
                  <a:pt x="19569" y="1384"/>
                </a:lnTo>
                <a:cubicBezTo>
                  <a:pt x="19569" y="621"/>
                  <a:pt x="19123" y="0"/>
                  <a:pt x="18571" y="0"/>
                </a:cubicBezTo>
                <a:lnTo>
                  <a:pt x="2977" y="0"/>
                </a:lnTo>
                <a:cubicBezTo>
                  <a:pt x="2425" y="0"/>
                  <a:pt x="1979" y="621"/>
                  <a:pt x="1979" y="1384"/>
                </a:cubicBezTo>
                <a:lnTo>
                  <a:pt x="1979" y="15711"/>
                </a:lnTo>
                <a:cubicBezTo>
                  <a:pt x="1979" y="15978"/>
                  <a:pt x="2035" y="16224"/>
                  <a:pt x="2129" y="16436"/>
                </a:cubicBezTo>
                <a:cubicBezTo>
                  <a:pt x="2129" y="16436"/>
                  <a:pt x="0" y="20510"/>
                  <a:pt x="0" y="20510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71927" y="3559605"/>
            <a:ext cx="1141000" cy="1139476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7109969" y="3904315"/>
            <a:ext cx="524732" cy="433769"/>
          </a:xfrm>
          <a:custGeom>
            <a:rect l="l" t="t" r="r" b="b"/>
            <a:pathLst>
              <a:path w="287" h="236">
                <a:moveTo>
                  <a:pt x="260" y="78"/>
                </a:moveTo>
                <a:cubicBezTo>
                  <a:pt x="251" y="78"/>
                  <a:pt x="244" y="85"/>
                  <a:pt x="244" y="94"/>
                </a:cubicBezTo>
                <a:cubicBezTo>
                  <a:pt x="244" y="103"/>
                  <a:pt x="251" y="111"/>
                  <a:pt x="260" y="111"/>
                </a:cubicBezTo>
                <a:cubicBezTo>
                  <a:pt x="269" y="111"/>
                  <a:pt x="277" y="103"/>
                  <a:pt x="277" y="94"/>
                </a:cubicBezTo>
                <a:cubicBezTo>
                  <a:pt x="277" y="85"/>
                  <a:pt x="269" y="78"/>
                  <a:pt x="260" y="78"/>
                </a:cubicBezTo>
                <a:close/>
                <a:moveTo>
                  <a:pt x="27" y="78"/>
                </a:moveTo>
                <a:cubicBezTo>
                  <a:pt x="18" y="78"/>
                  <a:pt x="11" y="85"/>
                  <a:pt x="11" y="94"/>
                </a:cubicBezTo>
                <a:cubicBezTo>
                  <a:pt x="11" y="103"/>
                  <a:pt x="18" y="111"/>
                  <a:pt x="27" y="111"/>
                </a:cubicBezTo>
                <a:cubicBezTo>
                  <a:pt x="36" y="111"/>
                  <a:pt x="43" y="103"/>
                  <a:pt x="43" y="94"/>
                </a:cubicBezTo>
                <a:cubicBezTo>
                  <a:pt x="43" y="85"/>
                  <a:pt x="36" y="78"/>
                  <a:pt x="27" y="78"/>
                </a:cubicBezTo>
                <a:close/>
                <a:moveTo>
                  <a:pt x="212" y="49"/>
                </a:moveTo>
                <a:cubicBezTo>
                  <a:pt x="199" y="49"/>
                  <a:pt x="188" y="59"/>
                  <a:pt x="188" y="73"/>
                </a:cubicBezTo>
                <a:cubicBezTo>
                  <a:pt x="188" y="86"/>
                  <a:pt x="199" y="97"/>
                  <a:pt x="212" y="97"/>
                </a:cubicBezTo>
                <a:cubicBezTo>
                  <a:pt x="225" y="97"/>
                  <a:pt x="236" y="86"/>
                  <a:pt x="236" y="73"/>
                </a:cubicBezTo>
                <a:cubicBezTo>
                  <a:pt x="236" y="59"/>
                  <a:pt x="225" y="49"/>
                  <a:pt x="212" y="49"/>
                </a:cubicBezTo>
                <a:close/>
                <a:moveTo>
                  <a:pt x="287" y="196"/>
                </a:moveTo>
                <a:cubicBezTo>
                  <a:pt x="259" y="196"/>
                  <a:pt x="259" y="196"/>
                  <a:pt x="259" y="196"/>
                </a:cubicBezTo>
                <a:cubicBezTo>
                  <a:pt x="259" y="145"/>
                  <a:pt x="259" y="145"/>
                  <a:pt x="259" y="145"/>
                </a:cubicBezTo>
                <a:cubicBezTo>
                  <a:pt x="259" y="136"/>
                  <a:pt x="257" y="128"/>
                  <a:pt x="253" y="121"/>
                </a:cubicBezTo>
                <a:cubicBezTo>
                  <a:pt x="255" y="120"/>
                  <a:pt x="258" y="120"/>
                  <a:pt x="260" y="120"/>
                </a:cubicBezTo>
                <a:cubicBezTo>
                  <a:pt x="275" y="120"/>
                  <a:pt x="287" y="132"/>
                  <a:pt x="287" y="147"/>
                </a:cubicBezTo>
                <a:lnTo>
                  <a:pt x="287" y="196"/>
                </a:lnTo>
                <a:close/>
                <a:moveTo>
                  <a:pt x="75" y="49"/>
                </a:moveTo>
                <a:cubicBezTo>
                  <a:pt x="62" y="49"/>
                  <a:pt x="51" y="59"/>
                  <a:pt x="51" y="73"/>
                </a:cubicBezTo>
                <a:cubicBezTo>
                  <a:pt x="51" y="86"/>
                  <a:pt x="62" y="97"/>
                  <a:pt x="75" y="97"/>
                </a:cubicBezTo>
                <a:cubicBezTo>
                  <a:pt x="88" y="97"/>
                  <a:pt x="99" y="86"/>
                  <a:pt x="99" y="73"/>
                </a:cubicBezTo>
                <a:cubicBezTo>
                  <a:pt x="99" y="59"/>
                  <a:pt x="88" y="49"/>
                  <a:pt x="75" y="49"/>
                </a:cubicBezTo>
                <a:close/>
                <a:moveTo>
                  <a:pt x="27" y="120"/>
                </a:moveTo>
                <a:cubicBezTo>
                  <a:pt x="29" y="120"/>
                  <a:pt x="32" y="120"/>
                  <a:pt x="34" y="121"/>
                </a:cubicBezTo>
                <a:cubicBezTo>
                  <a:pt x="30" y="128"/>
                  <a:pt x="28" y="136"/>
                  <a:pt x="28" y="145"/>
                </a:cubicBezTo>
                <a:cubicBezTo>
                  <a:pt x="28" y="196"/>
                  <a:pt x="28" y="196"/>
                  <a:pt x="28" y="196"/>
                </a:cubicBezTo>
                <a:cubicBezTo>
                  <a:pt x="0" y="196"/>
                  <a:pt x="0" y="196"/>
                  <a:pt x="0" y="196"/>
                </a:cubicBezTo>
                <a:cubicBezTo>
                  <a:pt x="0" y="147"/>
                  <a:pt x="0" y="147"/>
                  <a:pt x="0" y="147"/>
                </a:cubicBezTo>
                <a:cubicBezTo>
                  <a:pt x="0" y="132"/>
                  <a:pt x="12" y="120"/>
                  <a:pt x="27" y="120"/>
                </a:cubicBezTo>
                <a:close/>
                <a:moveTo>
                  <a:pt x="144" y="0"/>
                </a:moveTo>
                <a:cubicBezTo>
                  <a:pt x="124" y="0"/>
                  <a:pt x="108" y="16"/>
                  <a:pt x="108" y="36"/>
                </a:cubicBezTo>
                <a:cubicBezTo>
                  <a:pt x="108" y="56"/>
                  <a:pt x="124" y="72"/>
                  <a:pt x="144" y="72"/>
                </a:cubicBezTo>
                <a:cubicBezTo>
                  <a:pt x="163" y="72"/>
                  <a:pt x="179" y="56"/>
                  <a:pt x="179" y="36"/>
                </a:cubicBezTo>
                <a:cubicBezTo>
                  <a:pt x="179" y="16"/>
                  <a:pt x="163" y="0"/>
                  <a:pt x="144" y="0"/>
                </a:cubicBezTo>
                <a:close/>
                <a:moveTo>
                  <a:pt x="251" y="214"/>
                </a:moveTo>
                <a:cubicBezTo>
                  <a:pt x="208" y="214"/>
                  <a:pt x="208" y="214"/>
                  <a:pt x="208" y="214"/>
                </a:cubicBezTo>
                <a:cubicBezTo>
                  <a:pt x="208" y="137"/>
                  <a:pt x="208" y="137"/>
                  <a:pt x="208" y="137"/>
                </a:cubicBezTo>
                <a:cubicBezTo>
                  <a:pt x="208" y="127"/>
                  <a:pt x="206" y="117"/>
                  <a:pt x="201" y="108"/>
                </a:cubicBezTo>
                <a:cubicBezTo>
                  <a:pt x="205" y="107"/>
                  <a:pt x="208" y="106"/>
                  <a:pt x="212" y="106"/>
                </a:cubicBezTo>
                <a:cubicBezTo>
                  <a:pt x="233" y="106"/>
                  <a:pt x="251" y="124"/>
                  <a:pt x="251" y="145"/>
                </a:cubicBezTo>
                <a:lnTo>
                  <a:pt x="251" y="214"/>
                </a:lnTo>
                <a:close/>
                <a:moveTo>
                  <a:pt x="79" y="137"/>
                </a:moveTo>
                <a:cubicBezTo>
                  <a:pt x="79" y="214"/>
                  <a:pt x="79" y="214"/>
                  <a:pt x="79" y="214"/>
                </a:cubicBezTo>
                <a:cubicBezTo>
                  <a:pt x="37" y="214"/>
                  <a:pt x="37" y="214"/>
                  <a:pt x="37" y="214"/>
                </a:cubicBezTo>
                <a:cubicBezTo>
                  <a:pt x="37" y="145"/>
                  <a:pt x="37" y="145"/>
                  <a:pt x="37" y="145"/>
                </a:cubicBezTo>
                <a:cubicBezTo>
                  <a:pt x="37" y="124"/>
                  <a:pt x="54" y="106"/>
                  <a:pt x="75" y="106"/>
                </a:cubicBezTo>
                <a:cubicBezTo>
                  <a:pt x="79" y="106"/>
                  <a:pt x="83" y="107"/>
                  <a:pt x="86" y="108"/>
                </a:cubicBezTo>
                <a:cubicBezTo>
                  <a:pt x="81" y="117"/>
                  <a:pt x="79" y="127"/>
                  <a:pt x="79" y="137"/>
                </a:cubicBezTo>
                <a:close/>
                <a:moveTo>
                  <a:pt x="88" y="237"/>
                </a:moveTo>
                <a:cubicBezTo>
                  <a:pt x="200" y="237"/>
                  <a:pt x="200" y="237"/>
                  <a:pt x="200" y="237"/>
                </a:cubicBezTo>
                <a:cubicBezTo>
                  <a:pt x="200" y="137"/>
                  <a:pt x="200" y="137"/>
                  <a:pt x="200" y="137"/>
                </a:cubicBezTo>
                <a:cubicBezTo>
                  <a:pt x="200" y="106"/>
                  <a:pt x="174" y="81"/>
                  <a:pt x="144" y="81"/>
                </a:cubicBezTo>
                <a:cubicBezTo>
                  <a:pt x="113" y="81"/>
                  <a:pt x="88" y="106"/>
                  <a:pt x="88" y="137"/>
                </a:cubicBezTo>
                <a:lnTo>
                  <a:pt x="88" y="237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209887" y="4918823"/>
            <a:ext cx="1141000" cy="1139476"/>
          </a:xfrm>
          <a:prstGeom prst="ellipse">
            <a:avLst/>
          </a:prstGeom>
          <a:solidFill>
            <a:schemeClr val="accent5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7551358" y="5309253"/>
            <a:ext cx="418814" cy="405765"/>
          </a:xfrm>
          <a:custGeom>
            <a:rect l="l" t="t" r="r" b="b"/>
            <a:pathLst>
              <a:path w="21600" h="21600">
                <a:moveTo>
                  <a:pt x="18424" y="4659"/>
                </a:moveTo>
                <a:cubicBezTo>
                  <a:pt x="16941" y="2965"/>
                  <a:pt x="16941" y="2965"/>
                  <a:pt x="16941" y="2965"/>
                </a:cubicBezTo>
                <a:cubicBezTo>
                  <a:pt x="13976" y="0"/>
                  <a:pt x="13976" y="0"/>
                  <a:pt x="13976" y="0"/>
                </a:cubicBezTo>
                <a:cubicBezTo>
                  <a:pt x="13976" y="0"/>
                  <a:pt x="13976" y="0"/>
                  <a:pt x="12494" y="1482"/>
                </a:cubicBezTo>
                <a:cubicBezTo>
                  <a:pt x="11012" y="2965"/>
                  <a:pt x="6565" y="4659"/>
                  <a:pt x="6565" y="4659"/>
                </a:cubicBezTo>
                <a:cubicBezTo>
                  <a:pt x="0" y="21176"/>
                  <a:pt x="0" y="21176"/>
                  <a:pt x="0" y="21176"/>
                </a:cubicBezTo>
                <a:cubicBezTo>
                  <a:pt x="8047" y="12071"/>
                  <a:pt x="8047" y="12071"/>
                  <a:pt x="8047" y="12071"/>
                </a:cubicBezTo>
                <a:cubicBezTo>
                  <a:pt x="7624" y="10800"/>
                  <a:pt x="7835" y="9318"/>
                  <a:pt x="8682" y="8259"/>
                </a:cubicBezTo>
                <a:cubicBezTo>
                  <a:pt x="9953" y="6988"/>
                  <a:pt x="12071" y="6988"/>
                  <a:pt x="13341" y="8259"/>
                </a:cubicBezTo>
                <a:cubicBezTo>
                  <a:pt x="14400" y="9529"/>
                  <a:pt x="14400" y="11647"/>
                  <a:pt x="13341" y="12918"/>
                </a:cubicBezTo>
                <a:cubicBezTo>
                  <a:pt x="12282" y="13765"/>
                  <a:pt x="10800" y="13976"/>
                  <a:pt x="9529" y="13553"/>
                </a:cubicBezTo>
                <a:cubicBezTo>
                  <a:pt x="424" y="21600"/>
                  <a:pt x="424" y="21600"/>
                  <a:pt x="424" y="21600"/>
                </a:cubicBezTo>
                <a:cubicBezTo>
                  <a:pt x="16941" y="15035"/>
                  <a:pt x="16941" y="15035"/>
                  <a:pt x="16941" y="15035"/>
                </a:cubicBezTo>
                <a:cubicBezTo>
                  <a:pt x="16941" y="15035"/>
                  <a:pt x="18424" y="10588"/>
                  <a:pt x="19906" y="9106"/>
                </a:cubicBezTo>
                <a:cubicBezTo>
                  <a:pt x="21600" y="7624"/>
                  <a:pt x="21600" y="7624"/>
                  <a:pt x="21600" y="7624"/>
                </a:cubicBezTo>
                <a:lnTo>
                  <a:pt x="18424" y="4659"/>
                </a:lnTo>
                <a:close/>
                <a:moveTo>
                  <a:pt x="18424" y="4659"/>
                </a:moveTo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851109" y="5262199"/>
            <a:ext cx="167831" cy="162496"/>
          </a:xfrm>
          <a:custGeom>
            <a:rect l="l" t="t" r="r" b="b"/>
            <a:pathLst>
              <a:path w="21600" h="21600">
                <a:moveTo>
                  <a:pt x="2667" y="0"/>
                </a:moveTo>
                <a:lnTo>
                  <a:pt x="21600" y="18933"/>
                </a:lnTo>
                <a:lnTo>
                  <a:pt x="18933" y="21600"/>
                </a:lnTo>
                <a:lnTo>
                  <a:pt x="0" y="2667"/>
                </a:lnTo>
                <a:lnTo>
                  <a:pt x="2667" y="0"/>
                </a:lnTo>
                <a:close/>
                <a:moveTo>
                  <a:pt x="2667" y="0"/>
                </a:moveTo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231038" y="3559605"/>
            <a:ext cx="1139476" cy="1139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911504" y="3838497"/>
            <a:ext cx="169450" cy="160972"/>
          </a:xfrm>
          <a:custGeom>
            <a:rect l="l" t="t" r="r" b="b"/>
            <a:pathLst>
              <a:path w="25" h="24">
                <a:moveTo>
                  <a:pt x="19" y="24"/>
                </a:moveTo>
                <a:cubicBezTo>
                  <a:pt x="20" y="23"/>
                  <a:pt x="20" y="23"/>
                  <a:pt x="21" y="22"/>
                </a:cubicBezTo>
                <a:cubicBezTo>
                  <a:pt x="25" y="17"/>
                  <a:pt x="24" y="8"/>
                  <a:pt x="19" y="4"/>
                </a:cubicBezTo>
                <a:cubicBezTo>
                  <a:pt x="13" y="0"/>
                  <a:pt x="5" y="1"/>
                  <a:pt x="0" y="7"/>
                </a:cubicBezTo>
                <a:cubicBezTo>
                  <a:pt x="0" y="7"/>
                  <a:pt x="0" y="7"/>
                  <a:pt x="0" y="8"/>
                </a:cubicBezTo>
                <a:cubicBezTo>
                  <a:pt x="8" y="11"/>
                  <a:pt x="15" y="17"/>
                  <a:pt x="19" y="24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572604" y="3897838"/>
            <a:ext cx="488632" cy="536734"/>
          </a:xfrm>
          <a:custGeom>
            <a:rect l="l" t="t" r="r" b="b"/>
            <a:pathLst>
              <a:path w="73" h="80">
                <a:moveTo>
                  <a:pt x="43" y="0"/>
                </a:moveTo>
                <a:cubicBezTo>
                  <a:pt x="42" y="0"/>
                  <a:pt x="42" y="0"/>
                  <a:pt x="42" y="0"/>
                </a:cubicBezTo>
                <a:cubicBezTo>
                  <a:pt x="42" y="0"/>
                  <a:pt x="42" y="0"/>
                  <a:pt x="42" y="0"/>
                </a:cubicBezTo>
                <a:cubicBezTo>
                  <a:pt x="42" y="0"/>
                  <a:pt x="41" y="0"/>
                  <a:pt x="41" y="0"/>
                </a:cubicBezTo>
                <a:cubicBezTo>
                  <a:pt x="41" y="0"/>
                  <a:pt x="41" y="0"/>
                  <a:pt x="41" y="0"/>
                </a:cubicBezTo>
                <a:cubicBezTo>
                  <a:pt x="41" y="0"/>
                  <a:pt x="40" y="0"/>
                  <a:pt x="40" y="0"/>
                </a:cubicBezTo>
                <a:cubicBezTo>
                  <a:pt x="40" y="0"/>
                  <a:pt x="40" y="0"/>
                  <a:pt x="40" y="0"/>
                </a:cubicBezTo>
                <a:cubicBezTo>
                  <a:pt x="40" y="0"/>
                  <a:pt x="39" y="0"/>
                  <a:pt x="39" y="0"/>
                </a:cubicBezTo>
                <a:cubicBezTo>
                  <a:pt x="39" y="0"/>
                  <a:pt x="39" y="0"/>
                  <a:pt x="39" y="0"/>
                </a:cubicBezTo>
                <a:cubicBezTo>
                  <a:pt x="39" y="0"/>
                  <a:pt x="38" y="0"/>
                  <a:pt x="38" y="0"/>
                </a:cubicBezTo>
                <a:cubicBezTo>
                  <a:pt x="38" y="0"/>
                  <a:pt x="38" y="0"/>
                  <a:pt x="38" y="0"/>
                </a:cubicBezTo>
                <a:cubicBezTo>
                  <a:pt x="38" y="0"/>
                  <a:pt x="38" y="0"/>
                  <a:pt x="37" y="0"/>
                </a:cubicBezTo>
                <a:cubicBezTo>
                  <a:pt x="37" y="0"/>
                  <a:pt x="37" y="0"/>
                  <a:pt x="36" y="0"/>
                </a:cubicBezTo>
                <a:cubicBezTo>
                  <a:pt x="36" y="0"/>
                  <a:pt x="36" y="0"/>
                  <a:pt x="35" y="0"/>
                </a:cubicBezTo>
                <a:cubicBezTo>
                  <a:pt x="35" y="0"/>
                  <a:pt x="35" y="0"/>
                  <a:pt x="34" y="0"/>
                </a:cubicBezTo>
                <a:cubicBezTo>
                  <a:pt x="34" y="0"/>
                  <a:pt x="34" y="0"/>
                  <a:pt x="33" y="0"/>
                </a:cubicBezTo>
                <a:cubicBezTo>
                  <a:pt x="33" y="0"/>
                  <a:pt x="33" y="0"/>
                  <a:pt x="32" y="0"/>
                </a:cubicBezTo>
                <a:cubicBezTo>
                  <a:pt x="32" y="0"/>
                  <a:pt x="32" y="0"/>
                  <a:pt x="32" y="0"/>
                </a:cubicBezTo>
                <a:cubicBezTo>
                  <a:pt x="32" y="0"/>
                  <a:pt x="32" y="0"/>
                  <a:pt x="32" y="0"/>
                </a:cubicBezTo>
                <a:cubicBezTo>
                  <a:pt x="32" y="0"/>
                  <a:pt x="32" y="0"/>
                  <a:pt x="32" y="0"/>
                </a:cubicBezTo>
                <a:cubicBezTo>
                  <a:pt x="31" y="0"/>
                  <a:pt x="31" y="0"/>
                  <a:pt x="31" y="0"/>
                </a:cubicBezTo>
                <a:cubicBezTo>
                  <a:pt x="31" y="0"/>
                  <a:pt x="31" y="0"/>
                  <a:pt x="31" y="0"/>
                </a:cubicBezTo>
                <a:cubicBezTo>
                  <a:pt x="30" y="0"/>
                  <a:pt x="30" y="0"/>
                  <a:pt x="30" y="0"/>
                </a:cubicBezTo>
                <a:cubicBezTo>
                  <a:pt x="13" y="4"/>
                  <a:pt x="0" y="19"/>
                  <a:pt x="0" y="37"/>
                </a:cubicBezTo>
                <a:cubicBezTo>
                  <a:pt x="0" y="47"/>
                  <a:pt x="4" y="57"/>
                  <a:pt x="12" y="64"/>
                </a:cubicBezTo>
                <a:cubicBezTo>
                  <a:pt x="7" y="69"/>
                  <a:pt x="7" y="69"/>
                  <a:pt x="7" y="69"/>
                </a:cubicBezTo>
                <a:cubicBezTo>
                  <a:pt x="4" y="71"/>
                  <a:pt x="5" y="77"/>
                  <a:pt x="7" y="77"/>
                </a:cubicBezTo>
                <a:cubicBezTo>
                  <a:pt x="9" y="79"/>
                  <a:pt x="12" y="79"/>
                  <a:pt x="14" y="77"/>
                </a:cubicBezTo>
                <a:cubicBezTo>
                  <a:pt x="16" y="75"/>
                  <a:pt x="20" y="72"/>
                  <a:pt x="21" y="70"/>
                </a:cubicBezTo>
                <a:cubicBezTo>
                  <a:pt x="25" y="72"/>
                  <a:pt x="31" y="73"/>
                  <a:pt x="36" y="73"/>
                </a:cubicBezTo>
                <a:cubicBezTo>
                  <a:pt x="42" y="73"/>
                  <a:pt x="47" y="72"/>
                  <a:pt x="52" y="70"/>
                </a:cubicBezTo>
                <a:cubicBezTo>
                  <a:pt x="53" y="72"/>
                  <a:pt x="57" y="75"/>
                  <a:pt x="58" y="77"/>
                </a:cubicBezTo>
                <a:cubicBezTo>
                  <a:pt x="62" y="80"/>
                  <a:pt x="65" y="77"/>
                  <a:pt x="66" y="77"/>
                </a:cubicBezTo>
                <a:cubicBezTo>
                  <a:pt x="68" y="74"/>
                  <a:pt x="68" y="71"/>
                  <a:pt x="66" y="69"/>
                </a:cubicBezTo>
                <a:cubicBezTo>
                  <a:pt x="61" y="64"/>
                  <a:pt x="61" y="64"/>
                  <a:pt x="61" y="64"/>
                </a:cubicBezTo>
                <a:cubicBezTo>
                  <a:pt x="68" y="57"/>
                  <a:pt x="73" y="47"/>
                  <a:pt x="73" y="37"/>
                </a:cubicBezTo>
                <a:cubicBezTo>
                  <a:pt x="73" y="19"/>
                  <a:pt x="60" y="4"/>
                  <a:pt x="43" y="0"/>
                </a:cubicBezTo>
                <a:close/>
                <a:moveTo>
                  <a:pt x="36" y="65"/>
                </a:moveTo>
                <a:cubicBezTo>
                  <a:pt x="21" y="65"/>
                  <a:pt x="8" y="52"/>
                  <a:pt x="8" y="37"/>
                </a:cubicBezTo>
                <a:cubicBezTo>
                  <a:pt x="8" y="21"/>
                  <a:pt x="21" y="8"/>
                  <a:pt x="36" y="8"/>
                </a:cubicBezTo>
                <a:cubicBezTo>
                  <a:pt x="52" y="8"/>
                  <a:pt x="64" y="21"/>
                  <a:pt x="64" y="37"/>
                </a:cubicBezTo>
                <a:cubicBezTo>
                  <a:pt x="64" y="52"/>
                  <a:pt x="52" y="65"/>
                  <a:pt x="36" y="65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4544315" y="3838497"/>
            <a:ext cx="175165" cy="160972"/>
          </a:xfrm>
          <a:custGeom>
            <a:rect l="l" t="t" r="r" b="b"/>
            <a:pathLst>
              <a:path w="26" h="24">
                <a:moveTo>
                  <a:pt x="6" y="24"/>
                </a:moveTo>
                <a:cubicBezTo>
                  <a:pt x="11" y="17"/>
                  <a:pt x="18" y="11"/>
                  <a:pt x="26" y="8"/>
                </a:cubicBezTo>
                <a:cubicBezTo>
                  <a:pt x="26" y="7"/>
                  <a:pt x="25" y="7"/>
                  <a:pt x="25" y="7"/>
                </a:cubicBezTo>
                <a:cubicBezTo>
                  <a:pt x="21" y="1"/>
                  <a:pt x="13" y="0"/>
                  <a:pt x="7" y="4"/>
                </a:cubicBezTo>
                <a:cubicBezTo>
                  <a:pt x="1" y="8"/>
                  <a:pt x="0" y="17"/>
                  <a:pt x="5" y="22"/>
                </a:cubicBezTo>
                <a:cubicBezTo>
                  <a:pt x="5" y="23"/>
                  <a:pt x="6" y="23"/>
                  <a:pt x="6" y="24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807015" y="3965656"/>
            <a:ext cx="19812" cy="79058"/>
          </a:xfrm>
          <a:custGeom>
            <a:rect l="l" t="t" r="r" b="b"/>
            <a:pathLst>
              <a:path w="3" h="12">
                <a:moveTo>
                  <a:pt x="1" y="12"/>
                </a:moveTo>
                <a:cubicBezTo>
                  <a:pt x="2" y="12"/>
                  <a:pt x="3" y="11"/>
                  <a:pt x="3" y="10"/>
                </a:cubicBezTo>
                <a:cubicBezTo>
                  <a:pt x="3" y="2"/>
                  <a:pt x="3" y="2"/>
                  <a:pt x="3" y="2"/>
                </a:cubicBezTo>
                <a:cubicBezTo>
                  <a:pt x="3" y="1"/>
                  <a:pt x="2" y="0"/>
                  <a:pt x="1" y="0"/>
                </a:cubicBezTo>
                <a:cubicBezTo>
                  <a:pt x="0" y="0"/>
                  <a:pt x="0" y="1"/>
                  <a:pt x="0" y="2"/>
                </a:cubicBezTo>
                <a:cubicBezTo>
                  <a:pt x="0" y="10"/>
                  <a:pt x="0" y="10"/>
                  <a:pt x="0" y="10"/>
                </a:cubicBezTo>
                <a:cubicBezTo>
                  <a:pt x="0" y="11"/>
                  <a:pt x="0" y="12"/>
                  <a:pt x="1" y="12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4631945" y="4132248"/>
            <a:ext cx="79058" cy="19812"/>
          </a:xfrm>
          <a:custGeom>
            <a:rect l="l" t="t" r="r" b="b"/>
            <a:pathLst>
              <a:path w="12" h="3">
                <a:moveTo>
                  <a:pt x="10" y="0"/>
                </a:moveTo>
                <a:cubicBezTo>
                  <a:pt x="2" y="0"/>
                  <a:pt x="2" y="0"/>
                  <a:pt x="2" y="0"/>
                </a:cubicBezTo>
                <a:cubicBezTo>
                  <a:pt x="1" y="0"/>
                  <a:pt x="0" y="1"/>
                  <a:pt x="0" y="2"/>
                </a:cubicBezTo>
                <a:cubicBezTo>
                  <a:pt x="0" y="3"/>
                  <a:pt x="1" y="3"/>
                  <a:pt x="2" y="3"/>
                </a:cubicBezTo>
                <a:cubicBezTo>
                  <a:pt x="10" y="3"/>
                  <a:pt x="10" y="3"/>
                  <a:pt x="10" y="3"/>
                </a:cubicBezTo>
                <a:cubicBezTo>
                  <a:pt x="11" y="3"/>
                  <a:pt x="12" y="3"/>
                  <a:pt x="12" y="2"/>
                </a:cubicBezTo>
                <a:cubicBezTo>
                  <a:pt x="12" y="1"/>
                  <a:pt x="11" y="0"/>
                  <a:pt x="10" y="0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4911504" y="4132248"/>
            <a:ext cx="81915" cy="19812"/>
          </a:xfrm>
          <a:custGeom>
            <a:rect l="l" t="t" r="r" b="b"/>
            <a:pathLst>
              <a:path w="12" h="3">
                <a:moveTo>
                  <a:pt x="10" y="0"/>
                </a:moveTo>
                <a:cubicBezTo>
                  <a:pt x="2" y="0"/>
                  <a:pt x="2" y="0"/>
                  <a:pt x="2" y="0"/>
                </a:cubicBezTo>
                <a:cubicBezTo>
                  <a:pt x="1" y="0"/>
                  <a:pt x="0" y="1"/>
                  <a:pt x="0" y="2"/>
                </a:cubicBezTo>
                <a:cubicBezTo>
                  <a:pt x="0" y="3"/>
                  <a:pt x="1" y="3"/>
                  <a:pt x="2" y="3"/>
                </a:cubicBezTo>
                <a:cubicBezTo>
                  <a:pt x="10" y="3"/>
                  <a:pt x="10" y="3"/>
                  <a:pt x="10" y="3"/>
                </a:cubicBezTo>
                <a:cubicBezTo>
                  <a:pt x="11" y="3"/>
                  <a:pt x="12" y="3"/>
                  <a:pt x="12" y="2"/>
                </a:cubicBezTo>
                <a:cubicBezTo>
                  <a:pt x="12" y="1"/>
                  <a:pt x="11" y="0"/>
                  <a:pt x="10" y="0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4807015" y="4245310"/>
            <a:ext cx="19812" cy="81915"/>
          </a:xfrm>
          <a:custGeom>
            <a:rect l="l" t="t" r="r" b="b"/>
            <a:pathLst>
              <a:path w="3" h="12">
                <a:moveTo>
                  <a:pt x="1" y="0"/>
                </a:moveTo>
                <a:cubicBezTo>
                  <a:pt x="0" y="0"/>
                  <a:pt x="0" y="1"/>
                  <a:pt x="0" y="1"/>
                </a:cubicBezTo>
                <a:cubicBezTo>
                  <a:pt x="0" y="10"/>
                  <a:pt x="0" y="10"/>
                  <a:pt x="0" y="10"/>
                </a:cubicBezTo>
                <a:cubicBezTo>
                  <a:pt x="0" y="11"/>
                  <a:pt x="0" y="12"/>
                  <a:pt x="1" y="12"/>
                </a:cubicBezTo>
                <a:cubicBezTo>
                  <a:pt x="2" y="12"/>
                  <a:pt x="3" y="11"/>
                  <a:pt x="3" y="10"/>
                </a:cubicBezTo>
                <a:cubicBezTo>
                  <a:pt x="3" y="1"/>
                  <a:pt x="3" y="1"/>
                  <a:pt x="3" y="1"/>
                </a:cubicBezTo>
                <a:cubicBezTo>
                  <a:pt x="3" y="1"/>
                  <a:pt x="2" y="0"/>
                  <a:pt x="1" y="0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4705383" y="4019282"/>
            <a:ext cx="228791" cy="152495"/>
          </a:xfrm>
          <a:custGeom>
            <a:rect l="l" t="t" r="r" b="b"/>
            <a:pathLst>
              <a:path w="34" h="23">
                <a:moveTo>
                  <a:pt x="18" y="18"/>
                </a:moveTo>
                <a:cubicBezTo>
                  <a:pt x="33" y="3"/>
                  <a:pt x="33" y="3"/>
                  <a:pt x="33" y="3"/>
                </a:cubicBezTo>
                <a:cubicBezTo>
                  <a:pt x="33" y="3"/>
                  <a:pt x="34" y="2"/>
                  <a:pt x="34" y="2"/>
                </a:cubicBezTo>
                <a:cubicBezTo>
                  <a:pt x="34" y="2"/>
                  <a:pt x="33" y="1"/>
                  <a:pt x="33" y="1"/>
                </a:cubicBezTo>
                <a:cubicBezTo>
                  <a:pt x="33" y="1"/>
                  <a:pt x="32" y="0"/>
                  <a:pt x="32" y="0"/>
                </a:cubicBezTo>
                <a:cubicBezTo>
                  <a:pt x="32" y="0"/>
                  <a:pt x="31" y="1"/>
                  <a:pt x="31" y="1"/>
                </a:cubicBezTo>
                <a:cubicBezTo>
                  <a:pt x="20" y="12"/>
                  <a:pt x="20" y="12"/>
                  <a:pt x="20" y="12"/>
                </a:cubicBezTo>
                <a:cubicBezTo>
                  <a:pt x="16" y="16"/>
                  <a:pt x="16" y="16"/>
                  <a:pt x="16" y="16"/>
                </a:cubicBezTo>
                <a:cubicBezTo>
                  <a:pt x="16" y="16"/>
                  <a:pt x="16" y="16"/>
                  <a:pt x="16" y="16"/>
                </a:cubicBezTo>
                <a:cubicBezTo>
                  <a:pt x="16" y="16"/>
                  <a:pt x="16" y="16"/>
                  <a:pt x="16" y="16"/>
                </a:cubicBezTo>
                <a:cubicBezTo>
                  <a:pt x="15" y="15"/>
                  <a:pt x="15" y="15"/>
                  <a:pt x="15" y="15"/>
                </a:cubicBezTo>
                <a:cubicBezTo>
                  <a:pt x="15" y="15"/>
                  <a:pt x="15" y="15"/>
                  <a:pt x="15" y="15"/>
                </a:cubicBezTo>
                <a:cubicBezTo>
                  <a:pt x="15" y="15"/>
                  <a:pt x="15" y="15"/>
                  <a:pt x="15" y="15"/>
                </a:cubicBezTo>
                <a:cubicBezTo>
                  <a:pt x="4" y="7"/>
                  <a:pt x="4" y="7"/>
                  <a:pt x="4" y="7"/>
                </a:cubicBezTo>
                <a:cubicBezTo>
                  <a:pt x="3" y="6"/>
                  <a:pt x="3" y="6"/>
                  <a:pt x="2" y="6"/>
                </a:cubicBezTo>
                <a:cubicBezTo>
                  <a:pt x="2" y="6"/>
                  <a:pt x="1" y="7"/>
                  <a:pt x="1" y="7"/>
                </a:cubicBezTo>
                <a:cubicBezTo>
                  <a:pt x="0" y="8"/>
                  <a:pt x="0" y="8"/>
                  <a:pt x="0" y="9"/>
                </a:cubicBezTo>
                <a:cubicBezTo>
                  <a:pt x="0" y="9"/>
                  <a:pt x="1" y="10"/>
                  <a:pt x="1" y="10"/>
                </a:cubicBezTo>
                <a:cubicBezTo>
                  <a:pt x="13" y="19"/>
                  <a:pt x="13" y="19"/>
                  <a:pt x="13" y="19"/>
                </a:cubicBezTo>
                <a:cubicBezTo>
                  <a:pt x="12" y="20"/>
                  <a:pt x="12" y="20"/>
                  <a:pt x="12" y="20"/>
                </a:cubicBezTo>
                <a:cubicBezTo>
                  <a:pt x="11" y="21"/>
                  <a:pt x="11" y="21"/>
                  <a:pt x="11" y="21"/>
                </a:cubicBezTo>
                <a:cubicBezTo>
                  <a:pt x="11" y="22"/>
                  <a:pt x="11" y="22"/>
                  <a:pt x="12" y="23"/>
                </a:cubicBezTo>
                <a:cubicBezTo>
                  <a:pt x="12" y="23"/>
                  <a:pt x="12" y="23"/>
                  <a:pt x="13" y="23"/>
                </a:cubicBezTo>
                <a:cubicBezTo>
                  <a:pt x="16" y="21"/>
                  <a:pt x="16" y="21"/>
                  <a:pt x="16" y="21"/>
                </a:cubicBezTo>
                <a:cubicBezTo>
                  <a:pt x="17" y="22"/>
                  <a:pt x="17" y="22"/>
                  <a:pt x="17" y="22"/>
                </a:cubicBezTo>
                <a:cubicBezTo>
                  <a:pt x="18" y="23"/>
                  <a:pt x="18" y="23"/>
                  <a:pt x="18" y="23"/>
                </a:cubicBezTo>
                <a:cubicBezTo>
                  <a:pt x="18" y="23"/>
                  <a:pt x="19" y="23"/>
                  <a:pt x="20" y="23"/>
                </a:cubicBezTo>
                <a:cubicBezTo>
                  <a:pt x="21" y="23"/>
                  <a:pt x="22" y="22"/>
                  <a:pt x="21" y="21"/>
                </a:cubicBezTo>
                <a:cubicBezTo>
                  <a:pt x="21" y="20"/>
                  <a:pt x="21" y="20"/>
                  <a:pt x="21" y="19"/>
                </a:cubicBezTo>
                <a:lnTo>
                  <a:pt x="18" y="1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668799" y="1094214"/>
            <a:ext cx="2619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烧伤与烫伤处理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282762" y="2930310"/>
            <a:ext cx="2619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止血与创伤处理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37668" y="4918823"/>
            <a:ext cx="2619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心肺复苏（CPR）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8194398" y="2930310"/>
            <a:ext cx="2619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溺水与窒息急救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8791584" y="4918823"/>
            <a:ext cx="2619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常见急症处理</a:t>
            </a:r>
          </a:p>
        </p:txBody>
      </p:sp>
      <p:sp>
        <p:nvSpPr>
          <p:cNvPr id="28" name="AutoShape 2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培训内容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668799" y="1396267"/>
            <a:ext cx="2619375" cy="13906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讲解如何正确处理烧伤和烫伤，包括冷却伤口、去除衣物等步骤。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1282762" y="3222706"/>
            <a:ext cx="2619375" cy="13906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教授正确的止血方法和创伤处理技巧，包括如何清洁伤口、包扎伤口等。</a:t>
            </a:r>
          </a:p>
        </p:txBody>
      </p:sp>
      <p:sp>
        <p:nvSpPr>
          <p:cNvPr id="51" name="TextBox 51"/>
          <p:cNvSpPr txBox="1"/>
          <p:nvPr/>
        </p:nvSpPr>
        <p:spPr>
          <a:xfrm>
            <a:off x="737668" y="5259838"/>
            <a:ext cx="2619375" cy="13906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培训教师和其他工作人员掌握心肺复苏的基本步骤和方法，以便在发生心脏骤停等紧急情况时能够及时施救。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8194398" y="3222706"/>
            <a:ext cx="2619375" cy="13906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培训教师和其他工作人员掌握溺水与窒息的急救措施，包括清除呼吸道异物、进行人工呼吸等。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8791584" y="5259838"/>
            <a:ext cx="2619375" cy="13906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介绍如何应对常见的儿童急症，如高热惊厥、过敏反应等。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培训方式与安排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利用网络平台进行急救知识和技能的远程教学，方便快捷，适合大规模培训。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线上培训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线下培训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7958" r="1795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混合式培训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8792" r="187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在幼儿园内或指定的培训场所进行面对面的教学，互动性强，效果更佳。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结合线上和线下两种方式，既方便快捷又能保证教学效果。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培训方式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https://d.book118.com/366101003025010031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2024-08-29T13:31:37.560</cp:lastPrinted>
  <dcterms:created xsi:type="dcterms:W3CDTF">2024-08-29T05:31:37Z</dcterms:created>
  <dcterms:modified xsi:type="dcterms:W3CDTF">2024-08-29T05:31:39Z</dcterms:modified>
</cp:coreProperties>
</file>