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379BCF-A2DF-4E73-A134-AFD432270B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92DE56-4990-4C5F-A168-24F05C9F69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48D15F-2777-4071-A142-4A787B078A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B4A523-BBCD-4848-A2FE-A8252042D4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1B51DF-97D4-4CFC-9F07-B42DB9537C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54DB9B-427F-4540-BEDD-5598A628B3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6EEF1A-B502-4415-82C0-6E76482C0F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DE21FE-A65B-4A5C-B32D-6D1FD0D592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1B46A8-A242-40FA-AD75-6463E09754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220910-503F-4FE7-8DB4-577234A902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1B83A9-8E39-4EE5-BDD1-D1B3310EFD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10124204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合同法对定金合同的特点与规定</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定金合同基本概念与特点</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合同法对定金合同主要规定</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双方权利义务关系分析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争议解决途径及法律适用问题探讨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风险防范策略以及实践案例分析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定金合同基本概念与特点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定金合同是指当事人约定一方向对方给付定金作为债权的担保而签订的合同。</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定金合同的主要作用在于担保主合同的履行，通过定金罚则的适用，督促双方当事人积极履行主合同义务，同时起到一定的违约惩罚作用。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定金合同定义及作用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405" b="440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与其他类型合同区别</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与预付款的区别</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预付款是主合同的内容之一，给付预付款是主合同双方当事人的义务，而定金合同则是独立于主合同的从合同。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与违约金的区别</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违约金是主合同的救济方式之一，其适用以主合同违约为前提，而定金合同的适用则不以主合同违约为前提。</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与保证的区别</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保证合同是单务、无偿合同，而定金合同则是双务、有偿合同。</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定金合同适用于各种类型的债权担保，包括买卖、租赁、承揽等合同。</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适用范围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定金合同的成立和生效需要满足一定的条件，如定金的数额不得超过主合同标的额的百分之二十，超过部分不产生定金的效力。同时，定金合同必须以书面形式签订，且定金必须实际交付才能产生法律效力。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限制条件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适用范围和限制条件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合同法对定金合同主要规定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当事人应当具有相应的民事行为能力</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根据《中华人民共和国合同法》的规定，当事人订立合同，应当具有相应的民事权利能力和民事行为能力。对于定金合同而言，当事人应当具备完全民事行为能力，能够独立承担民事责任。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当事人意思表示真实</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当事人在订立定金合同时，应当遵循自愿、公平、诚实信用的原则，确保意思表示真实、准确、完整。任何一方不得采取欺诈、胁迫等手段迫使对方签订定金合同。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当事人资格要求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标的物交付方式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定金合同的标的物通常为货币，交付方式可以是现金、银行转账、电子支付等。当事人应当在合同中明确约定交付方式，并按照约定履行。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时间节点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定金合同应当明确约定交付定金的时间节点。一般来说，定金应当在合同成立时或者按照约定在合同成立后的一定期限内交付。如果当事人未按照约定时间交付定金，则可能构成违约。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标的物交付方式及时间节点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219" r="222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继续履行</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如果一方当事人未按照约定履行定金合同义务，另一方当事人可以要求其继续履行。在继续履行的情况下，违约方应当承担因此产生的额外费用和损失。</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采取补救措施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如果定金合同的违约行为导致合同目的无法实现，非违约方可以采取适当的补救措施，如要求违约方支付违约金、赔偿损失等。补救措施应当与违约行为造成的损失相当。</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解除合同</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在定金合同中，如果一方当事人的违约行为导致合同目的无法实现，另一方当事人有权解除合同。解除合同后，违约方应当承担因此产生的责任和损失。</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违约责任承担方式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双方权利义务关系分析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在合同履行前，有权要求接受定金方提供相应担保；在合同不能正常履行时，有权要求双倍返还定金或追究违约责任。</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权利</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按照约定时间和数额支付定金；履行合同约定的其他义务，如提供必要的资料、配合对方工作等。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义务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给付定金方权利与义务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接受定金方权利与义务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权利</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在合同履行前，有权要求给付定金方提供相应担保；在合同正常履行后，有权获得定金并按照约定使用。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义务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妥善保管定金，不得挪用或私自处理；在合同不能正常履行时，应承担相应违约责任并返还双倍定金。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https://d.book118.com/366101242043010045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2024-09-13T23:14:55.858</cp:lastPrinted>
  <dcterms:created xsi:type="dcterms:W3CDTF">2024-09-13T15:14:55Z</dcterms:created>
  <dcterms:modified xsi:type="dcterms:W3CDTF">2024-09-13T15:14:57Z</dcterms:modified>
</cp:coreProperties>
</file>