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1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B1A8E-534A-4450-831B-7E7EA3F8F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D0EE2-F745-44A4-BF68-AD3B5E60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A309C-0BA3-45B5-A478-1BE45746B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E47CF-5F24-43FB-A6BD-EED79EF3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ACC09-DB39-4B4E-B289-C2EAE937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FB608-0BCA-4B00-8B2E-7D78DE4C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D1CB9-23A1-4A6C-B3B8-4EB970AE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380B8-FA2E-4AF1-A676-7B16E8EFF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5A4F3-4AA2-468B-ADCE-142638BD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B8FD4-523B-414B-BC36-63161EF7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790EC-7A22-437B-BA5E-067EB76C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179" r:id="rId2"/>
    <p:sldLayoutId id="2147499180" r:id="rId3"/>
    <p:sldLayoutId id="2147499181" r:id="rId4"/>
    <p:sldLayoutId id="2147499182" r:id="rId5"/>
    <p:sldLayoutId id="2147499183" r:id="rId6"/>
    <p:sldLayoutId id="2147499184" r:id="rId7"/>
    <p:sldLayoutId id="2147499185" r:id="rId8"/>
    <p:sldLayoutId id="2147499186" r:id="rId9"/>
    <p:sldLayoutId id="2147499187" r:id="rId10"/>
    <p:sldLayoutId id="2147499188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021141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2023年策划创意主管年终业务工作总结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工作总结概述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业务能力和技能提升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工作成果展示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未来展望和计划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问题和反思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工作总结概述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工作总结的目的和意义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总结过去一年的工作成果和经验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制定未来工作计划和目标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提高个人和团队的工作效率和业绩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分析工作中存在的问题和不足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工作总结的撰写要求</a:t>
            </a:r>
            <a:endParaRPr lang="zh-CN" altLang="en-US"/>
          </a:p>
        </p:txBody>
      </p:sp>
      <p:sp>
        <p:nvSpPr>
          <p:cNvPr id="104902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总结经验和教训，提出改进措施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概述全年工作成果和业绩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分析工作中存在的问题和不足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展望未来，制定工作计划和目标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工作成果展示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策划创意主管职责概述</a:t>
            </a:r>
            <a:endParaRPr lang="zh-CN" altLang="en-US"/>
          </a:p>
        </p:txBody>
      </p:sp>
      <p:sp>
        <p:nvSpPr>
          <p:cNvPr id="1049132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负责制定和执行创意策划方案，包括品牌推广、营销活动等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领导创意团队，协调内部资源，确保创意工作的顺利进行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关注市场动态和行业趋势，不断优化和创新策划方案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与客户和内部团队保持良好的沟通和合作关系，确保项目顺利实施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2023年工作重点和目标</a:t>
            </a:r>
            <a:endParaRPr lang="zh-CN" altLang="en-US"/>
          </a:p>
        </p:txBody>
      </p:sp>
      <p:sp>
        <p:nvSpPr>
          <p:cNvPr id="1049176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优化团队工作流程，提高工作效率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完成项目策划方案，达成业务目标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拓展业务渠道，扩大市场份额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提升个人专业能力，为团队提供更好的支持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完成的主要项目及成果</a:t>
            </a:r>
            <a:endParaRPr lang="zh-CN" altLang="en-US"/>
          </a:p>
        </p:txBody>
      </p:sp>
      <p:sp>
        <p:nvSpPr>
          <p:cNvPr id="1049228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项目名称：品牌推广活动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成果：成功提升品牌知名度和美誉度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项目名称：营销策划方案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成果：有效提高销售额和客户满意度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团队协作和领导能力展现</a:t>
            </a:r>
            <a:endParaRPr lang="zh-CN" altLang="en-US"/>
          </a:p>
        </p:txBody>
      </p:sp>
      <p:sp>
        <p:nvSpPr>
          <p:cNvPr id="1049272" name="圆角矩形 30"/>
          <p:cNvSpPr/>
          <p:nvPr>
            <p:custDataLst>
              <p:tags r:id="rId2"/>
            </p:custDataLst>
          </p:nvPr>
        </p:nvSpPr>
        <p:spPr>
          <a:xfrm>
            <a:off x="2843311" y="1773936"/>
            <a:ext cx="6845753" cy="96080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74" name="圆角矩形 65"/>
          <p:cNvSpPr/>
          <p:nvPr>
            <p:custDataLst>
              <p:tags r:id="rId3"/>
            </p:custDataLst>
          </p:nvPr>
        </p:nvSpPr>
        <p:spPr>
          <a:xfrm>
            <a:off x="2843311" y="2849651"/>
            <a:ext cx="6845753" cy="96080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76" name="圆角矩形 72"/>
          <p:cNvSpPr/>
          <p:nvPr>
            <p:custDataLst>
              <p:tags r:id="rId4"/>
            </p:custDataLst>
          </p:nvPr>
        </p:nvSpPr>
        <p:spPr>
          <a:xfrm>
            <a:off x="2843311" y="3925366"/>
            <a:ext cx="6845753" cy="96080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78" name="圆角矩形 78"/>
          <p:cNvSpPr/>
          <p:nvPr>
            <p:custDataLst>
              <p:tags r:id="rId5"/>
            </p:custDataLst>
          </p:nvPr>
        </p:nvSpPr>
        <p:spPr>
          <a:xfrm>
            <a:off x="2843311" y="5001081"/>
            <a:ext cx="6845753" cy="96080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80" name="圆角矩形 35"/>
          <p:cNvSpPr/>
          <p:nvPr>
            <p:custDataLst>
              <p:tags r:id="rId6"/>
            </p:custDataLst>
          </p:nvPr>
        </p:nvSpPr>
        <p:spPr>
          <a:xfrm>
            <a:off x="2500536" y="1955061"/>
            <a:ext cx="1650901" cy="59855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2" name="圆角矩形 35"/>
          <p:cNvSpPr/>
          <p:nvPr>
            <p:custDataLst>
              <p:tags r:id="rId7"/>
            </p:custDataLst>
          </p:nvPr>
        </p:nvSpPr>
        <p:spPr>
          <a:xfrm>
            <a:off x="2500536" y="5182206"/>
            <a:ext cx="1650901" cy="59855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4" name="圆角矩形 35"/>
          <p:cNvSpPr/>
          <p:nvPr>
            <p:custDataLst>
              <p:tags r:id="rId8"/>
            </p:custDataLst>
          </p:nvPr>
        </p:nvSpPr>
        <p:spPr>
          <a:xfrm>
            <a:off x="2500536" y="4106491"/>
            <a:ext cx="1650901" cy="59855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6" name="圆角矩形 35"/>
          <p:cNvSpPr/>
          <p:nvPr>
            <p:custDataLst>
              <p:tags r:id="rId9"/>
            </p:custDataLst>
          </p:nvPr>
        </p:nvSpPr>
        <p:spPr>
          <a:xfrm>
            <a:off x="2500536" y="3030776"/>
            <a:ext cx="1650901" cy="59855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8" name="文本框 4"/>
          <p:cNvSpPr txBox="1"/>
          <p:nvPr>
            <p:custDataLst>
              <p:tags r:id="rId10"/>
            </p:custDataLst>
          </p:nvPr>
        </p:nvSpPr>
        <p:spPr>
          <a:xfrm>
            <a:off x="4538357" y="1821976"/>
            <a:ext cx="5102667" cy="86472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高效团队协作：在项目执行过程中，能够充分发挥团队协作精神，调动团队成员的积极性和创造力，共同完成目标任务。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90" name="文本框 5"/>
          <p:cNvSpPr txBox="1"/>
          <p:nvPr>
            <p:custDataLst>
              <p:tags r:id="rId11"/>
            </p:custDataLst>
          </p:nvPr>
        </p:nvSpPr>
        <p:spPr>
          <a:xfrm>
            <a:off x="4538357" y="2897691"/>
            <a:ext cx="5102667" cy="86472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领导能力：在团队管理和项目推进中，展现出卓越的领导才能，能够有效地指导和激励团队成员，提高整体工作水平。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92" name="文本框 6"/>
          <p:cNvSpPr txBox="1"/>
          <p:nvPr>
            <p:custDataLst>
              <p:tags r:id="rId12"/>
            </p:custDataLst>
          </p:nvPr>
        </p:nvSpPr>
        <p:spPr>
          <a:xfrm>
            <a:off x="4538357" y="3973406"/>
            <a:ext cx="5102667" cy="86472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沟通协调能力：具备出色的沟通协调能力，能够有效地协调各方面的资源和工作，确保项目顺利进行。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13"/>
            </p:custDataLst>
          </p:nvPr>
        </p:nvSpPr>
        <p:spPr>
          <a:xfrm>
            <a:off x="4538357" y="5049121"/>
            <a:ext cx="5102667" cy="86472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决策能力：在面对复杂的工作环境和问题时，能够迅速做出正确的决策，为团队指明方向，推动工作不断向前发展。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业务能力和技能提升</a:t>
            </a:r>
            <a:endParaRPr lang="zh-CN" altLang="en-US"/>
          </a:p>
        </p:txBody>
      </p:sp>
      <p:sp>
        <p:nvSpPr>
          <p:cNvPr id="10493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策划创意能力的提升</a:t>
            </a:r>
            <a:endParaRPr lang="zh-CN" altLang="en-US"/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策划能力：学习并掌握各种策划工具和方法，提高策划方案的可行性和可操作性。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创新思维：在工作中不断尝试新的创意和想法，提高创新能力和想象力。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创意落地：将创意转化为实际的产品或服务，提高创意的落地能力和执行力。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团队协作：与团队成员共同协作，发挥各自的优势，提高团队的整体创意水平。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https://d.book118.com/366102114150010041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汉仪粗圆简</vt:lpstr>
      <vt:lpstr>汉仪正圆-75W</vt:lpstr>
      <vt:lpstr>汉仪正圆-45W</vt:lpstr>
      <vt:lpstr>宋体</vt:lpstr>
      <vt:lpstr>Wingdings</vt:lpstr>
      <vt:lpstr>mn-cs</vt:lpstr>
      <vt:lpstr>Office Theme</vt:lpstr>
      <vt:lpstr>2023年策划创意主管年终业务工作总结</vt:lpstr>
      <vt:lpstr>目录</vt:lpstr>
      <vt:lpstr>添加章节标题</vt:lpstr>
      <vt:lpstr>工作总结概述</vt:lpstr>
      <vt:lpstr>工作总结的目的和意义</vt:lpstr>
      <vt:lpstr>工作总结的撰写要求</vt:lpstr>
      <vt:lpstr>工作成果展示</vt:lpstr>
      <vt:lpstr>策划创意主管职责概述</vt:lpstr>
      <vt:lpstr>2023年工作重点和目标</vt:lpstr>
      <vt:lpstr>完成的主要项目及成果</vt:lpstr>
      <vt:lpstr>团队协作和领导能力展现</vt:lpstr>
      <vt:lpstr>业务能力和技能提升</vt:lpstr>
      <vt:lpstr>策划创意能力的提升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2024-09-08T15:25:25.693</cp:lastPrinted>
  <dcterms:created xsi:type="dcterms:W3CDTF">2024-09-08T07:25:25Z</dcterms:created>
  <dcterms:modified xsi:type="dcterms:W3CDTF">2024-09-08T07:25:28Z</dcterms:modified>
</cp:coreProperties>
</file>