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C69A5-A753-4AB5-9C28-776FF094C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6AAA7-817B-49C9-8A2B-21CA8A36F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2F8CD-B612-4777-A451-79C220FEB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34941-146E-4D3D-8DCB-6F8CC8A95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DB869-5F5C-4C5D-AFBF-A9C5E3054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810A45-152A-4AC8-8247-B48B626CC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3F15CF-501F-4C0A-ABC3-B8F3EF09F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5452C-D541-4B14-A42F-4FC3F5014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F5D8C-8434-4E16-B85B-C0C685CFD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46967-C927-402B-9F57-047A59E73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6E6AD-0E4B-46C2-A5FB-83F3B57C0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02123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心内科入科培训总结与反思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心内科工作展望与建议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为了提高新入职心内科医生的专业技能和服务水平，提高患者满意度，开展入科培训至关重要。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当前医疗环境下，心内科疾病发病率逐年上升，对专业医疗人才的需求日益迫切。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掌握心内科常见疾病的诊断与治疗方法。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熟悉心内科常用药物及用药规范。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提高医患沟通能力，培养良好的职业素养。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增强团队协作精神，提高整体医疗服务水平。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总结词：系统全面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详细描述：理论学习涵盖了心内科的基本知识、常见疾病、诊疗规范、药物使用等方面的内容，注重系统性和全面性，为实践操作和案例分析打下了坚实的基础。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总结词：操作规范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详细描述：实践操作注重规范性和准确性，包括心电图解读、心电监测、心肺复苏等技能操作，以及临床病例的实践操作，培养了学员的实际操作能力和问题解决能力。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总结词：案例丰富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详细描述：案例分析以临床真实病例为基础，通过分析、讨论和总结，提高学员对心内科疾病的认识和理解，培养了学员的逻辑思维能力、分析和解决问题的能力。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培训成果与反馈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大部分受训者对心内科基础知识有了较好的掌握，但在某些专业领域仍需加强。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通过培训后的测试和考核，大部分受训者能够熟练掌握心内科常见疾病的诊断和治疗原则，但对于一些复杂病例和罕见疾病的处理仍需进一步学习。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https://d.book118.com/366102123142010034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2024-09-03T23:18:22.841</cp:lastPrinted>
  <dcterms:created xsi:type="dcterms:W3CDTF">2024-09-03T15:18:22Z</dcterms:created>
  <dcterms:modified xsi:type="dcterms:W3CDTF">2024-09-03T15:18:24Z</dcterms:modified>
</cp:coreProperties>
</file>