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92F903-7F2B-425F-85D0-10A182699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FB72D-2C58-4716-8355-A17307C9B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13047-DE27-421D-9FF1-73CD9D393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20DC20-E2C1-4D81-900F-485A86647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8DAE0C-16D7-41FE-9420-364E6161E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A20CB0-CE49-498F-93B3-AEA1DC52F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78814F-7739-48AD-BA0F-1FD23BDF6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E22FED-0986-4EE7-87C5-5DF2B84E8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F002DF-EA4A-4B53-813C-1CCB5C660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F719C-325D-4554-81FA-B9BFA4007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A9C63F-3F80-4450-970B-999294228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103224211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南北差异教学课件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lumMod val="95000"/>
                  <a:lumOff val="5000"/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2024-02-01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南北差异概述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南北地理环境差异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南北文化差异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南北经济发展差异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南北教育差异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南北交流合作与未来发展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南北差异概述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37" r="336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48" r="306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南北差异指的是中国南方和北方地区在地理、气候、文化、经济等方面存在的显著差异。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由于中国地域辽阔，南北跨度大，导致南北地区在自然环境、历史发展等方面存在较大差异。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南北差异使得中国各地文化丰富多彩，促进了不同地区之间的文化交流与融合。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促进文化交流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417" r="15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拓展视野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375" r="18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了解南北差异有助于拓展学生的视野，增强对多元文化的认识和尊重。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对于生活、旅游、商业等领域，了解南北差异有助于更好地适应不同地区的环境和文化。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南北差异的重要性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历史发展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南北差异的影响因素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5986" r="1598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840" r="1684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8719" r="1871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南北地区的地理位置不同，导致气候、地形等自然环境存在显著差异。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南北地区的历史发展轨迹不同，形成了各自独特的文化传统和风俗习惯。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南北地区的经济发展水平和产业结构不同，影响了当地人民的生活方式和价值观念。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国家政策对南北地区的发展给予不同支持，也在一定程度上影响了南北差异的形成。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南北地理环境差异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103" b="2910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南方多位于低纬度地区，接近热带和亚热带；北方则位于中高纬度地区，接近寒带和温带。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南方地形复杂多样，以山地、丘陵为主，平原较少；北方则以平原和高原为主，地势相对平坦。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地理位置与地形地貌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地形地貌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南方气候湿润，四季分明，雨量充沛，多雨多雾；北方气候干燥，冬冷夏热，春秋短暂，降水较少。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水文特征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南方河流众多，水量充沛，汛期较长，多发生洪涝灾害；北方河流较少，水量相对较少，汛期较短，多发生干旱灾害。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气候特点与水文特征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31" r="25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自然资源分布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南方矿产资源丰富，如有色金属、稀土等；北方则以煤炭、石油等能源资源为主。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自然资源开发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南方注重资源的综合利用和深加工，发展高新技术产业；北方则以重工业为主，资源型产业占比较大。同时，双方在资源开发过程中都应注意环境保护和可持续发展。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自然资源分布与开发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南北文化差异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语言文字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南方方言种类繁多，如粤语、闽南语等，与普通话差异较大；北方方言较为统一，以普通话为基础，差异较小。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习俗传统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南方地区重视传统节日，如春节、端午节、中秋节等，习俗独特且丰富；北方地区同样重视传统节日，但在习俗上可能与南方有所不同，如北方的庙会、社火等。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饮食文化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南方饮食注重精细、清淡、甜美，以米饭、粉面为主食；北方饮食则偏向粗犷、浓郁、咸鲜，以面食为主食。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语言文字与习俗传统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南方地区宗教信仰多元化，包括佛教、道教、基督教等；北方地区以佛教、道教和伊斯兰教为主，信仰相对集中。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宗教信仰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南方人注重个人价值、务实创新，商业意识较强；北方人则更重视集体荣誉、忠诚稳重，家庭观念较重。这些差异在一定程度上影响了南北地区的社会发展和人际交往。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思想观念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宗教信仰与思想观念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https://d.book118.com/366103224211010052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2024-09-19T07:47:25.700</cp:lastPrinted>
  <dcterms:created xsi:type="dcterms:W3CDTF">2024-09-18T23:47:25Z</dcterms:created>
  <dcterms:modified xsi:type="dcterms:W3CDTF">2024-09-18T23:47:27Z</dcterms:modified>
</cp:coreProperties>
</file>