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7D4B5-E4CA-4E44-86D8-8F6E2D660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EDFAD-577A-4EA0-9BF4-A558D07A1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79A7C-B207-421A-B610-017FBAF32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91805-7680-482C-B091-17C0FBAA1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190E9E-2427-45C6-A841-184077BD2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3B62D0-7B90-4E4F-8A4B-F5E6304BE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0CBDC2-E64D-457F-91E6-02E5A46FF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5ACFF-92E4-4127-9C56-E1BEAE43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46450-1AA7-408F-A402-20E474345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B55CD-4B5B-473D-BF4B-2A20BF22C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73058-AAB9-4A5D-89F4-534908149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04151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静电发射器和探测器的选择与应用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静电发射器基本原理与类型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探测器技术概述与选型指导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静电发射器和探测器组合应用方案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设备性能评估方法与标准制定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安全防护措施及操作规范培训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静电发射器基本原理与类型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当两个物体相互摩擦或感应，导致一个物体失去电子而带正电，另一个物体获得电子而带负电，这种现象称为静电现象。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摩擦、感应、接触带电体等物理过程都可以产生静电现象。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静电现象及产生原因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静电现象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发射器工作原理介绍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发射器通常由高压电源、电场发生器和放电针组成，通过调整电压和电场强度来控制发射的电荷量。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静电发射器利用静电感应原理，通过施加电压或电荷来产生电场，使物体带电并向外发射。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240" b="31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653" b="46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66" b="76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常见类型及其特点分析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电晕放电式发射器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通过在放电针上施加高电压来产生电晕放电，使物体带电。该类型发射器结构简单，但产生的电荷量较小。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电弧放电式发射器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通过在放电针之间形成电弧来产生电荷，具有产生电荷量大、电压高等特点。但结构较为复杂，需要较高的维护成本。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电刷式发射器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利用摩擦起电原理，通过与带电物体接触来产生电荷。该类型发射器结构简单、成本低，但产生的电荷量较小且不均匀。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探测器技术概述与选型指导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静电探测器可以测量静电电荷的分布、大小和变化，广泛应用于静电防护、静电消除和静电测量等领域。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静电探测器的主要类型包括电容式、电感式和电阻式等，不同类型的探测器具有不同的测量原理和应用范围。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0333" r="2033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617" b="2261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静电探测器是一种用于测量静电电荷和电场的设备，通常由传感器、信号处理电路和显示单元组成。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探测器技术简介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根据测量需求选择合适的探测器类型和规格，如测量范围、精度、响应速度等。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考虑探测器的尺寸、重量、功耗等参数，以满足实际应用的需求。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注意探测器的安装方式和维护要求，以确保测量的准确性和可靠性。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选型依据及注意事项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在电子制造过程中，使用静电探测器监测生产线上的静电电荷，以确保产品质量和生产安全。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在包装和运输过程中，使用静电探测器检测包装材料和运输工具的静电电位，以防止静电放电对产品造成损害。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52" b="1465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在实验室环境中，使用静电探测器研究静电现象和测量静电参数，以促进静电科学技术的发展。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70" b="3127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静电发射器和探测器组合应用方案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静电发射器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适用于产生高电压、大电流的静电场，常用于静电除尘、物料输送等场景。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静电探测器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用于测量静电场的电场强度和电荷量，常用于静电消除、静电防护等领域。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单一设备应用场景剖析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静电发射器和探测器通过协同工作，实现静电场的产生、测量和控制。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根据应用场景和需求，选择合适的静电发射器和探测器型号和规格。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按照规范进行设备的安装和调试，确保设备正常运行和测量准确。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组合设备协同工作策略探讨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https://d.book118.com/366104151045010033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2024-09-01T19:29:28.170</cp:lastPrinted>
  <dcterms:created xsi:type="dcterms:W3CDTF">2024-09-01T11:29:28Z</dcterms:created>
  <dcterms:modified xsi:type="dcterms:W3CDTF">2024-09-01T11:29:30Z</dcterms:modified>
</cp:coreProperties>
</file>