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8954A-7FCB-4E1E-92E7-840D927AC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EB46E-F9B5-4510-A402-601289076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A213E-B3D8-495C-8939-1B4427B01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AC3CF-9BD8-46BA-B77E-A1BB19C0B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E1A4CA-A3DC-49FE-98CD-38B2F206E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38B8D8-A0DF-4301-B7E9-0D016D1AA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5EE283-6AEC-46BC-82E5-441AD93D4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A5BE4-1DDC-47C2-B01D-25CE4E994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F0C33-94AF-4B4C-BEBC-E1D89628F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77CD4-5313-4FB6-A746-45CC39E3F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A36B2-88BD-4680-A2C4-86BA44623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05143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8" y="922364"/>
            <a:ext cx="7206891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胸痛中心管理制度</a:t>
            </a:r>
            <a:r>
              <a:rPr lang="en-US" altLang="zh-CN" sz="5175" b="1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err="1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5768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FFFFFF">
                  <a:alpha val="10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胸痛中心概述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胸痛中心组织结构与职责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胸痛患者接诊与处置流程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胸痛中心设备配置与管理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胸痛中心质量管理与持续改进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胸痛中心与其他医疗机构协作机制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胸痛中心概述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胸痛中心是一种专门为胸痛患者提供快速、准确诊断和治疗的医疗机构，通过多学科协作和优化流程，旨在降低胸痛患者的死亡率和致残率。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胸痛中心具备接诊、评估、诊断、治疗、康复等全方位功能，为患者提供一站式服务。同时，胸痛中心还承担着科研、教学和预防等任务，推动胸痛诊疗水平的提高。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234" r="82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234" r="823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胸痛中心的重要性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提高诊疗效率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胸痛中心通过优化诊疗流程，缩短患者等待时间和诊疗周期，提高诊疗效率。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降低死亡率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胸痛中心能够及时识别和处理高危胸痛患者，降低患者死亡率。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改善患者预后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胸痛中心提供全面的诊疗服务，包括药物治疗、介入治疗和康复治疗等，有助于改善患者预后和生活质量。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胸痛中心建设发展迅速，数量和规模不断扩大。国家卫生健康委员会制定了相关标准和规范，推动胸痛中心的规范化建设和管理。同时，国内多家医院积极参与国际胸痛中心认证，提高了我国胸痛中心的国际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胸痛中心建设起步较早，发展相对成熟。许多国家和地区都建立了完善的胸痛中心网络和管理体系，实现了胸痛患者的快速转运和救治。此外，国外胸痛中心在科研、教学和预防等方面也取得了显著成果，为全球胸痛诊疗水平的提高做出了贡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国内外胸痛中心发展现状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胸痛中心组织结构与职责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负责全面领导和决策，制定发展战略和规划。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胸痛中心委员会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负责胸痛患者的日常诊疗工作，包括接诊、诊断、治疗等。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医疗执行团队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负责胸痛患者的护理工作，包括病情观察、用药指导、心理护理等。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负责胸痛患者的影像诊断工作，如X光、CT、MRI等。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影像诊断团队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负责胸痛患者的实验室诊断工作，如心电图、心肌酶谱等。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检验诊断团队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负责对胸痛患者进行随访管理，评估治疗效果和预后。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随访管理团队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胸痛中心委员会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制定和修订胸痛中心管理制度，监督制度执行情况，评估胸痛中心运行效果。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医疗执行团队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按照诊疗规范对胸痛患者进行诊断和治疗，确保医疗质量和安全。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提供优质的护理服务，关注患者需求，协助医生进行治疗。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影像诊断团队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提供准确的影像诊断结果，为医生制定治疗方案提供依据。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检验诊断团队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提供实验室诊断服务，协助医生进行诊断和治疗。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随访管理团队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对患者进行定期随访，收集患者反馈，评估治疗效果和预后。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人员配置与培训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根据胸痛中心业务需求，合理配置医生、护士、影像技师、检验师等专业人员。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制定针对不同岗位的培训计划，包括岗前培训、在岗培训和继续教育等。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涵盖胸痛诊疗规范、操作技能、患者沟通技巧、团队协作等方面。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定期对培训效果进行评估，确保人员能力满足胸痛中心业务需求。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胸痛患者接诊与处置流程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设立专门的胸痛接诊区域，配备完善的诊疗设备和药品。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安排经验丰富的医护人员负责胸痛患者的接诊工作，确保患者得到及时、专业的救治。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对患者进行初步评估，包括病史、症状、体征等，以便快速判断病情。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根据患者病史、症状、体征等信息，进行初步诊断，判断胸痛的可能原因。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对于疑似急性冠脉综合征（ACS）等严重疾病的患者，立即启动紧急救治流程。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对于病情相对稳定的患者，进行必要的检查和治疗，如心电图、心肌酶谱等。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紧急救治措施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对于ACS等严重疾病的患者，立即给予吸氧、建立静脉通道、心电监护等紧急救治措施。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根据患者病情，给予抗缺血、抗血小板、抗凝等药物治疗。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对于需要溶栓或介入治疗的患者，及时与相关科室联系，安排转运和治疗。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后续治疗与转诊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对于病情稳定的患者，制定个性化的治疗方案，包括药物治疗、生活方式干预等。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对于需要进一步检查或治疗的患者，及时安排转诊至相关科室或上级医院。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建立完善的随访制度，对患者进行定期随访和评估，确保治疗效果和患者安全。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https://d.book118.com/366105143114010052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2024-09-18T21:07:05.948</cp:lastPrinted>
  <dcterms:created xsi:type="dcterms:W3CDTF">2024-09-18T13:07:05Z</dcterms:created>
  <dcterms:modified xsi:type="dcterms:W3CDTF">2024-09-18T13:07:08Z</dcterms:modified>
</cp:coreProperties>
</file>