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2B38-75E5-4575-9E6A-F08CF888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6EA49-5D1D-4E6D-B8F9-7EBA14FA3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9FEC1-7807-4E17-B441-0D3A9E6A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39E8F-3C52-49C4-87D3-0151FD53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B0FF7-246A-4F37-B33B-27D64DEE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3B0AD-35B3-4B3D-850A-0940FA2B3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E7BAD-A0A9-4C6D-BAD0-3573167C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87BD0-7900-47CF-931F-B68E62C4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8B415-2087-4A27-94FC-3B612793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71A19-C538-4C72-BE93-29E5E98F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9644-B123-4CD2-AE3D-BDE34201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100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护理管理是运用管理学的原理和方法，对护理工作进行科学的计划、组织、指挥、协调和控制，以达到提高护理服务质量、提升护理工作效率和满足患者需求的目的。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、艺术性和人文关怀性等特点。系统性是指护理管理需要从整体出发，全面考虑人、财、物、时间等资源，科学地组织护理工作。科学性是指护理管理需要遵循科学的管理原则和方法，注重数据和证据的运用。艺术性是指护理管理需要注重人际关系的处理，善于运用沟通、协调和激励等手段，提高团队的凝聚力和执行力。人文关怀性是指护理管理需要关注患者的需求和利益，以患者为中心，提供人性化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有效的护理管理能够优化护理工作流程，提高护理工作效率，减少差错和事故的发生，从而提高护理服务质量。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科学的护理管理能够提供护士培训和发展机会，促进护士的专业成长和能力提升。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提升护士素质和能力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良好的护理管理能够保障患者的安全和舒适度，提高患者的满意度，促进医患关系的和谐发展。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保障患者安全和满意度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有效的护理管理能够推动护理学科的发展和进步，提高护理学科的地位和影响力。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推动护理学科的发展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81" r="262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护理管理的历史可以追溯到古代的医疗护理实践。随着医学和护理学的发展，护理管理逐渐形成了独立的学科领域。在20世纪中叶以后，随着管理学理论的引入和发展，护理管理逐渐走向科学化和专业化。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护理管理已经形成了较为完善的理论体系和方法体系。随着信息技术和管理学理论的发展，护理管理正朝着数字化、精细化和人性化的方向发展。未来，随着医疗科技的进步和社会的发展，护理管理将面临更多的挑战和机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尊重患者的尊严和权利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护理人员应尊重患者的尊严和权利，关注患者的心理需求，提供个性化护理服务。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关注患者的舒适和安全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护理人员应关注患者的舒适和安全，提供适宜的环境和设施，确保患者得到安全、有效的护理。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促进患者的康复和健康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护理人员应以患者的康复和健康为首要目标，采取科学的方法和手段，提高患者的自我护理能力。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整合资源和方法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护理人员应整合各种资源和方法，包括医疗、护理、康复、营养等方面的知识，制定全面的护理计划。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关注患者和家属的参与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护理人员应鼓励患者和家属积极参与护理过程，提高患者的自我护理能力和家属的照顾能力。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护理人员应对患者的生理、心理、社会和文化背景进行全面评估，了解患者的需求和问题。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护理人员应遵循科学依据，采用科学的方法和技术，确保护理工作的科学性和有效性。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遵循科学依据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注重数据和证据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护理人员应不断学习和探索新的知识和技术，持续改进和创新护理工作，提高护理质量。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护理人员应注重数据和证据的收集和分析，以客观的数据和证据为依据，评估和改进护理工作。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护理人员应明确护理工作的目标，制定具体的计划和措施，确保护理工作的有效性和针对性。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护理人员应对护理效果进行评估，及时发现和解决问题，不断改进和提高护理质量。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护理人员应持续改进护理工作，不断优化流程和方法，提高工作效率和质量。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https://d.book118.com/366111005014010100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2024-09-23T22:05:04.794</cp:lastPrinted>
  <dcterms:created xsi:type="dcterms:W3CDTF">2024-09-23T14:05:04Z</dcterms:created>
  <dcterms:modified xsi:type="dcterms:W3CDTF">2024-09-23T14:05:06Z</dcterms:modified>
</cp:coreProperties>
</file>