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8165-0449-4D52-8AE5-951F746C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6C8E-611A-4AD4-8CB1-41A94FB3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7620E-2B6C-4095-9CFC-DC2D3259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49FDE-6156-4F95-9264-D4E954D6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05179-C6B7-4A20-8EB4-C5ACE331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8C992-1BF7-4856-9EE2-D289FDD5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11BE5-4369-4A95-A60D-BE78E77C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0864E-3A58-4ECE-A816-ADE26A8A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3575-CFCC-43EE-B34D-8562A8CB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65D58-8EA6-4920-8A7E-55CC6C2E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929E1-FF4C-41C4-9389-8497C724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122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钝化行业操作工培训教材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钝化行业概述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钝化工艺基础知识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操作技能与安全规范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质量控制与检验标准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环境保护与资源利用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职业健康与安全防护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钝化行业概述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钝化行业分类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根据处理方式和目的的不同，钝化行业可分为化学钝化、电化学钝化和机械钝化等。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钝化行业定义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钝化行业是指通过特定的化学或物理方法，使金属表面形成一层致密的氧化膜，从而提高金属的耐腐蚀性、耐磨性和装饰性的行业。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随着环保意识的提高，钝化行业正朝着更加环保的方向发展，减少废水、废气和废渣的排放，提高资源利用率。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高性能材料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为了满足高端装备制造和新兴产业的发展需求，钝化行业正在研发具有更高耐腐蚀性、耐磨性和装饰性的高性能材料。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随着工业4.0和智能制造的推进，钝化行业正在逐步实现生产过程的自动化和智能化，提高生产效率和产品质量。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操作工角色：操作工是钝化行业生产线上的重要岗位，负责按照工艺要求进行操作，确保生产过程的顺利进行和产品质量的稳定。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钝化行业操作工角色与职责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操作工职责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熟悉并掌握钝化工艺流程和操作规范；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负责设备的日常维护和保养，确保设备正常运行；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钝化行业操作工角色与职责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严格按照工艺要求进行生产操作，确保产品质量；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及时发现并处理生产过程中的异常情况，确保生产安全；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参与生产过程中的技术改进和创新，提高生产效率和质量。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钝化行业操作工角色与职责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钝化工艺基础知识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3999" r="43999"/>
          <a:stretch>
            <a:fillRect/>
          </a:stretch>
        </p:blipFill>
        <p:spPr>
          <a:xfrm>
            <a:off x="6099052" y="1665911"/>
            <a:ext cx="5058970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通过化学反应使金属表面形成一层致密的氧化物或其他化合物薄膜，从而阻止金属与周围环境中的氧化剂或腐蚀介质进一步反应。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提高金属的耐腐蚀性、耐磨性和装饰性，延长金属使用寿命。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钝化原理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钝化作用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1" b="325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化学钝化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利用特定的化学溶液对金属表面进行处理，形成钝化膜。如钢铁件的磷化处理、铝及铝合金的铬酸盐处理等。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电化学钝化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将金属置于电解质溶液中，通过外加电流使金属表面形成钝化膜。如阳极氧化处理、电镀等。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物理钝化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通过物理手段如激光、电子束等处理金属表面，使其产生特定的物理化学反应，形成钝化膜。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常见钝化方法与工艺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铬酸盐钝化剂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磷酸盐钝化剂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以磷酸盐为主要成分，无毒无害，对环境友好，但耐腐蚀性和装饰性相对较差。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有机物钝化剂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以有机物为主要成分，具有环保、无毒、耐腐蚀等优点，但价格相对较高。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以铬酸盐为主要成分，具有良好的耐腐蚀性和装饰性，但六价铬对人体和环境有害。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混合型钝化剂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由多种成分组成，综合性能较好，但成分复杂，使用时需严格控制配比。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钝化剂种类及性能特点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操作技能与安全规范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了解钝化工艺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熟悉钝化工艺的流程、原理、目的和钝化剂的种类、性质及使用注意事项。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确认钝化设备是否完好，检查设备的电源、气源、液源等是否正常，确保设备处于可工作状态。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准备工具和材料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准备好所需的钝化剂、清洗剂、防护用品等，确保数量和种类齐全。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穿戴好防护服、防护眼镜、防毒面具等个人防护用品，确保操作过程中的安全。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https://d.book118.com/366111221120010040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2024-09-06T21:59:10.196</cp:lastPrinted>
  <dcterms:created xsi:type="dcterms:W3CDTF">2024-09-06T13:59:10Z</dcterms:created>
  <dcterms:modified xsi:type="dcterms:W3CDTF">2024-09-06T13:59:12Z</dcterms:modified>
</cp:coreProperties>
</file>