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9C0BB4-4033-4337-867A-0D3820085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9FD902-159E-4863-A20E-54E0A4C89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9C1174-4200-4967-8737-AFE8EC08C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DA071C-B4C4-4B1D-81D2-3D7429889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F7BA13-1AB4-48FA-8E0E-BE919854CA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04635B-ECDB-44DD-9705-8C334962E1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A4B3DA-6F26-4CEF-A9F8-D2DEDB7412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AD2C94-5084-4696-A873-01072A419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C2A0E-5029-4EBD-9DB5-16AE7597A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AC5D3-1968-42B7-B4EC-84BEA730D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6BD114-A633-4706-8185-97BCDD700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1201404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《等离子体诊断》PPT课件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等离子体概述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等离子体诊断方法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等离子体诊断实验</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等离子体诊断的应用实例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等离子体诊断的未来发展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等离子体概述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48" b="1784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详细描述</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等离子体是由气体经过电离过程后形成的，其中包含大量的自由电子和离子。这些带电粒子之间的相互作用，使得等离子体呈现出一种特殊的物理状态。</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总结词</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等离子体是由大量自由电子和离子组成的宏观上呈中性的电离气体</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等离子体的定义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等离子体具有导电性、热传导性、光谱特征等特性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等离子体具有显著的导电性，其导电性能与金属导体相似，可以用来制造等离子显示器、霓虹灯等设备。此外，等离子体还具有热传导性，其传热速度比气体快得多，可以用于推进器、高温炉等领域。此外，等离子体的光谱特征也是其重要的性质之一，可以通过光谱分析来研究等离子体的性质和成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等离子体的性质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等离子体在工业、环保、医疗等领域有广泛应用</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等离子体在工业领域中的应用非常广泛，如等离子切割、等离子喷涂、等离子注入等。此外，等离子体在环保领域中也有应用，如烟气脱硫脱硝、废气处理等。在医疗领域中，等离子体可以用于杀菌消毒、医疗器械的灭菌处理等方面。</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等离子体的应用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等离子体诊断方法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通过测量等离子体的发射光谱来分析等离子体的成分和参数的方法。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发射光谱法利用等离子体中的原子或分子在特定波长上的发射光谱进行分析，通过测量光谱线的波长和强度，可以确定等离子体中的元素组成和浓度，以及电子温度和电子密度等参数。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发射光谱法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通过测量等离子体中的微波传播特性来分析等离子体的成分和参数的方法。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微波诊断法利用微波在等离子体中的传播特性，如反射、折射、吸收和散射等，来分析等离子体的电子密度、电子温度和等离子体的形状和尺寸。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微波诊断法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通过插入等离子体中的探针来直接测量等离子体的电位、电流和电场的方法。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探针法使用特殊的探针插入等离子体中，直接测量等离子体的电位、电流和电场，从而分析等离子体的电子密度、电子温度和电离度等参数。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969" r="25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探针法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除了上述方法外，还有一些其他方法用于等离子体诊断，如激光诱导荧光法、质谱法、电容耦合探针法等。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这些方法各有特点，适用于不同的等离子体诊断需求。例如，激光诱导荧光法可用于测量等离子体中的元素组成和浓度，质谱法可用于测量离子的成分和浓度，电容耦合探针法则可以用于测量等离子体的电子温度和电子密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其他诊断方法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等离子体诊断实验</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https://d.book118.com/366112014045010043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2024-09-11T04:00:26.011</cp:lastPrinted>
  <dcterms:created xsi:type="dcterms:W3CDTF">2024-09-10T20:00:26Z</dcterms:created>
  <dcterms:modified xsi:type="dcterms:W3CDTF">2024-09-10T20:00:27Z</dcterms:modified>
</cp:coreProperties>
</file>