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C8364-F159-4AA4-8525-C205799B5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FAC27-BD7F-41D8-ADD1-69076415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B5969-5929-4FCA-A943-A9171C950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B25FC-800E-4586-B737-D36CB1CF3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289F4-7D61-4F98-9331-10A09043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3C336-F9E2-46FE-BFB3-075402177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7B4F8B-B797-48F9-A3D6-FE05E716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336F4-28D9-477C-9846-67E09F2F1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FEA45-0678-422F-8F24-B5BF768DA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53961-D2D5-41F8-AA66-1FB5FD48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D342B-0124-4598-B1C7-C5FF4A59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12203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《合成材料》课件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合成材料的生产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合成材料的未来发展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合成材料的简介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合成材料是由人工合成的有机高分子材料，也称合成高分子材料。它是以石油、天然气、煤等常规能源为基础，以碳、氢和氧、氮为主要元素合成的一类高分子化合物。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合成材料品种很多，塑料、合成纤维、合成橡胶就是我们通常所说的三大合成材料。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另外，还有涂料、胶粘剂、功能性高分子材料等。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按性质分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可以分为塑料、合成纤维和合成橡胶三大类。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可以分为专用材料（如航空航天材料）、通用材料（如汽车材料）和工程材料（如建筑材料）等。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按来源分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可以分为天然高分子化合物和合成高分子化合物。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合成材料的特性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合成材料的密度一般较小，比传统的天然材料轻便，这使得合成材料在航空、汽车等领域具有广泛的应用。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合成材料的强度一般较高，能够承受较大的压力和拉伸力，不易变形或断裂。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合成材料具有一定的耐腐蚀性，不易受酸、碱、盐等化学物质的腐蚀，能够适应各种恶劣环境。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电绝缘性好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合成材料具有良好的电绝缘性，不易导电，可用于制造电线绝缘层和电子元件的封装材料等。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合成材料的生产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7" r="192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合成材料的生产方法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通过聚合反应将小分子单体转化为高分子聚合物，如加聚反应和缩聚反应。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通过化学或物理方法对现有材料进行改性，以获得所需性能的合成材料。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由两种或多种材料组成，通过物理或化学方法结合，以获得所需性能的合成材料。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利用生物体或微生物将原料转化为所需的合成材料。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聚合反应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改性反应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复合材料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生物合成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加工成型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将混合好的原料进行加工成型，如注塑、压延、挤出等。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原料准备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根据生产需要，准备所需的原料和配方。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配料与混合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将原料按照配方进行混合，确保各组分均匀分布。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后处理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对加工好的材料进行后处理，如热处理、表面处理等，以提高性能和稳定性。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检测与包装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对成品进行质量检测，合格后进行包装，以便运输和销售。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合成材料的生产流程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合成材料生产中的问题与解决方案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生产过程中会产生废气、废水和固废等污染物，应采取有效的环保措施，如废气处理、废水治理和固废资源化利用等。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能耗高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合成材料的生产需要消耗大量的能源，应采用节能技术和设备，提高能源利用效率。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质量不稳定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生产过程中可能存在质量不稳定的问题，应加强原料质量控制、工艺参数监控和成品质量检测等措施，确保产品质量稳定可靠。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合成材料的应用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https://d.book118.com/366112203212010044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2024-09-13T07:29:14.193</cp:lastPrinted>
  <dcterms:created xsi:type="dcterms:W3CDTF">2024-09-12T23:29:14Z</dcterms:created>
  <dcterms:modified xsi:type="dcterms:W3CDTF">2024-09-12T23:29:16Z</dcterms:modified>
</cp:coreProperties>
</file>