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6E0F56-7845-4C94-AF8C-64904D206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34FCA3-315F-4B89-8D5C-BA67BBA25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5A595-4187-4118-887C-65EEE8038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B4CAD2-089E-484E-B37B-F4F211F52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26FB7E-A8DC-43F0-BB1F-9FE5FD4FE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05FA24-F143-46B8-8B54-55BC3FA26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F45022-B1D8-4A66-9313-6BD1221AB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7CFC6C-43C3-4AA9-8714-3C86335EA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A2D7BC-6DAE-4EF5-B389-401BD655E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BF1FF4-121D-4A39-8AE9-A415B7B3C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E6447-2E92-4786-B9E7-728984CF8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11223201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学资部义工活动策划书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人员分工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安全预案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活动效果评估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9623" r="1962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通过参与义工活动，学生能够更好地了解社会需求，增强社会责任感，为社会做出贡献。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提升社会责任感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义工活动需要多人协作，能够培养学生的团队合作意识和能力，提高沟通协调能力。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培养团队合作能力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义工活动为学生提供了实践机会，能够锻炼学生的组织能力、执行能力和解决问题的能力。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锻炼个人能力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义工活动有助于改善社区环境，提升社区服务水平，促进社区的和谐发展。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促进社区发展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以大学生和高中生为主，鼓励他们积极参与义工活动，提升个人素质和社会责任感。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学生群体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社区居民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社会弱势群体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为社区居民提供服务，改善他们的生活环境，增进相互了解和友谊。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关注社会弱势群体的需求，为他们提供帮助和服务，传递温暖和关爱。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目标人群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主题明确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确保活动主题与学资部宗旨和目标相符合，能够吸引志愿者的参与。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尝试引入新的主题或创新点，使活动更具吸引力和影响力。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针对特定群体或问题设定主题，使活动更有针对性和实效性。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活动主题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选择合适的活动时间，确保志愿者能够参与且不影响其他事务。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542" r="135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适宜性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考虑可能的时间冲突，预留一定的调整空间。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提前公布活动时间，以便志愿者做好准备。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预告性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活动时间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活动地点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便利性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适宜性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确保活动地点安全可靠，保障参与者的安全。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根据活动主题和形式选择合适的地点。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选择便于参与的地点，降低参与门槛。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确保活动流程完整有序，涵盖活动的各个环节。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完整性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根据实际情况调整活动流程，以应对可能的变化和突发状况。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清晰明确的流程安排，便于参与者了解和参与活动。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宣传方案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社交媒体平台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利用微信、微博等社交媒体平台发布活动信息，扩大活动影响力。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学校内部宣传栏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在学校内部宣传栏张贴活动海报，吸引校内学生关注。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校园广播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通过校园广播播报活动信息，覆盖更广的学生群体。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校内组织合作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与校内其他学生组织合作，共同推广义工活动。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宣传渠道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强调义工活动的重要性和意义，突出活动的主题和宗旨。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活动时间、地点和参与方式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详细介绍活动的时间、地点以及参与方式，方便学生了解和报名。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活动内容和流程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简要介绍活动的内容和流程，让学生对活动有一个初步的了解。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参与对象和要求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明确参与对象和报名要求，确保活动的针对性和有效性。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活动筹备阶段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在活动筹备阶段就开始进行宣传，提前吸引学生的关注。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活动前一两天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最后确认宣传内容，确保信息的准确性和及时性。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活动前一周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加大宣传力度，通过多种渠道发布活动信息，提高活动的知名度。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宣传时间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人员分工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https://d.book118.com/366112232011010050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2024-09-15T03:50:34.707</cp:lastPrinted>
  <dcterms:created xsi:type="dcterms:W3CDTF">2024-09-14T19:50:34Z</dcterms:created>
  <dcterms:modified xsi:type="dcterms:W3CDTF">2024-09-14T19:50:36Z</dcterms:modified>
</cp:coreProperties>
</file>