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9C402EF-353F-44BD-B312-B1B7ABDBD86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AE4D5-B42C-4328-BA48-7A8CC738B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BA0A5-7AC4-4D12-86F9-696FF0BDC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C64E-B91C-4C6A-9D9C-92EF94477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A8788-B047-4B37-BE34-DF26ABD43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2523E-E333-47B0-8140-33B5A7B69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66664-3752-45C1-9F91-7DA150A69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67A868-F17E-45FC-B1A1-A864EA67B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A5062-5DE3-4071-A73B-71889469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3E213-1817-43A8-B688-A50DCF82B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8AADD-A8BB-4286-91AB-A9E539F3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1906C-562E-4083-AC40-CC465EF3A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531DE9D-EC15-40FA-9916-31C26E0F86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B2CB648-3CDC-4D4F-A008-D6550A396B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13212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激发销售团队的斗志与激情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培训与发展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激发销售团队的斗志与激情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长期以来，销售团队一直是企业中最核心的部门之一，在市场竞争激烈的环境下，如何激励销售团队的斗志与激情，已成为企业发展的关键问题之一。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为什么激发销售团队的斗志与激情至关重要？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带来更高的业绩表现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提高销售业绩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提升企业在市场中的地位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增加员工的满意度和忠诚度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确保企业长期稳定发展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制定奖励方案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设立激励目标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避免负面情绪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处理团队内部矛盾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改善工作环境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销售团队激励的难点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持续激励员工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保持员工的激情和动力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案例分析：成功的销售团队是如何激发斗志与激情的？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给予更多展示机会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发挥员工潜力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奖励制度激发动力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培训与发展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销售团队的培训是激发斗志与激情的重要手段，可以提升员工的专业素养和销售能力，增加员工的自信心。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深入了解公司产品特点和优势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提升销售技能，拓展市场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建立良好的客户关系，提升客户满意度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促进团队协作，共同实现目标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案例分享：成功的培训案例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合理分配培训资源，制定培训目标及内容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提供奖励激励，激发学习积极性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结合线上线下培训，灵活安排时间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培训方式多样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制定晋升规划，激励员工积极发展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提供专业技能培训，拓宽职业发展道路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建立绩效考核制度，奖惩结合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激发员工的工作热情和创新意识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定期举办团建活动，增进团队合作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建立互助合作文化，共同成长发展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持续发展的重要性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定期组织学习交流会，分享最新行业信息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鼓励员工参加外部培训课程，提升综合素质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激发销售团队的激情与斗志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只有不断地培训与持续发展，才能真正激发销售团队的激情与斗志。通过培训提升员工的专业素养和销售技能，通过持续发展为员工提供更广阔的发展空间，才能使团队保持活力，实现业绩的大幅提升。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设计科学的激励机制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设计科学的激励机制是激发销售团队的斗志与激情的重要保障，包括薪酬激励、奖励机制、晋升机制等。通过有效的激励机制，可以激发团队成员的工作热情，提高工作效率，达到更好的业绩表现。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激励机制的实施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确保每位团队成员都清楚自己的工作目标和任务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制定符合团队实际情况的激励措施，包括物质奖励和精神激励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根据个人特点和工作表现制定不同的激励策略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及时监督团队成员的工作表现，给予积极的反馈和指导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案例研究：成功的激励机制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通过激励机制，公司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成功激发了销售团队的激情和创造力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设立了公平公正的晋升机制，激发员工的竞争意识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建立了灵活多样的奖励机制，激励员工不断进取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制定科学的绩效考核标准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评估团队成员的绩效表现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听取团队成员的意见和建议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根据反馈意见改进激励机制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营造融洽的团队氛围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鼓励团队成员互相学习和共同进步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激励机制的效果评估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目标完成情况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定期评估销售团队的目标完成情况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分析达成目标的原因和障碍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是激发销售团队的斗志与激情的重要工具，通过科学设计和有效实施激励机制，可以推动团队成员积极主动地投入工作，提高整体销售绩效。不断评估和调整激励机制，确保其与团队发展保持一致，是激发销售团队潜力和激情的重要环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https://d.book118.com/366113212012010104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激发销售团队的斗志与激情</vt:lpstr>
      <vt:lpstr>目录</vt:lpstr>
      <vt:lpstr>第1章 引言</vt:lpstr>
      <vt:lpstr> </vt:lpstr>
      <vt:lpstr>为什么激发销售团队的斗志与激情至关重要？</vt:lpstr>
      <vt:lpstr>销售团队激励的难点</vt:lpstr>
      <vt:lpstr>案例分析：成功的销售团队是如何激发斗志与激情的？</vt:lpstr>
      <vt:lpstr>第2章 培训与发展</vt:lpstr>
      <vt:lpstr> </vt:lpstr>
      <vt:lpstr>培训内容设计</vt:lpstr>
      <vt:lpstr>案例分享：成功的培训案例</vt:lpstr>
      <vt:lpstr>持续发展的重要性</vt:lpstr>
      <vt:lpstr>激发销售团队的激情与斗志</vt:lpstr>
      <vt:lpstr>第3章 激励机制</vt:lpstr>
      <vt:lpstr> </vt:lpstr>
      <vt:lpstr>激励机制的实施</vt:lpstr>
      <vt:lpstr>案例研究：成功的激励机制</vt:lpstr>
      <vt:lpstr>激励机制的效果评估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2024-09-29T14:13:54.497</cp:lastPrinted>
  <dcterms:created xsi:type="dcterms:W3CDTF">2024-09-29T06:13:54Z</dcterms:created>
  <dcterms:modified xsi:type="dcterms:W3CDTF">2024-09-29T06:13:56Z</dcterms:modified>
</cp:coreProperties>
</file>