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B192E-D9D9-45AA-B297-0713C403F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6BA62-C14A-4B74-A295-13E9602D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26C6E-C97D-49D0-9525-23EE2977F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784D8-A031-4A93-BF93-6B9D3474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6BA94-A440-4B89-A299-391797F9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37256-2183-44EF-99E3-4ED49E51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1273B-5B45-4E3F-A7A7-3E1D2E4B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4F6BE-6A4E-4B96-A5A0-55E51E1D2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331FE-5DC9-4A34-ACF7-C782F7424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BBC82-1228-444B-AE68-A0239E0B7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A87E5-A42A-4D7A-8C16-A11FEB52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14231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夜班工作的社会责任与环保意识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夜班工作面临的社会责任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夜班工作中的环保意识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夜班工作如何履行社会责任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夜班工作如何提升环保意识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夜班工作现状及重要性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夜班工作普遍性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在许多行业中，如医疗、交通、制造等，夜班工作是不可或缺的，它确保了24小时服务的连续性。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健康与安全挑战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夜班工作可能带来健康和安全方面的挑战，如生物钟紊乱、睡眠不足等，这需要企业和员工共同努力应对。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夜班工作对于保障社会经济正常运转具有重要意义，特别是在应对突发事件和满足特殊需求时。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30" r="1093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积极履行社会责任和环保意识的企业能够树立良好的形象和品牌，提高公众信任度和市场竞争力。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企业形象与品牌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关注夜班员工的健康与福利，提供必要的支持和保障，是企业履行社会责任的重要体现。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员工健康与福利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夜班工作往往涉及能源消耗和废弃物处理等问题，通过采取环保措施和推动可持续发展，企业可以减少对环境的负面影响。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夜班工作与社会生活密切相关，企业积极履行社会责任有助于促进社会和谐与稳定，营造良好的社会氛围。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社会和谐与稳定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社会责任与环保意识在夜班工作中的意义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夜班工作面临的社会责任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确保夜班员工的工作时间符合法定要求，避免过度劳累。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为夜班员工提供合理的薪酬、健康保险等福利待遇，保障其基本生活需求。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提供福利待遇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建立心理辅导机制，帮助夜班员工缓解工作压力，保持良好的心理状态。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保障员工权益与福利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确保工作场所安全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严格遵守安全生产规定，确保夜班工作场所的设施、设备等安全可靠。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定期对夜班员工进行健康检查，提供必要的健康保障措施，如合理的饮食、充足的休息等。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促进员工之间的交流与合作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加强夜班员工之间的沟通与协作，营造良好的团队氛围，提高工作效率。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营造安全与健康的工作环境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792" b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参与公益事业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鼓励夜班员工积极参与社会公益事业，回馈社会，提升企业形象。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严格遵守国家法律法规和企业规章制度，维护社会秩序和企业稳定。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积极关注社会热点问题，传递正能量，倡导社会和谐与稳定。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促进社会和谐与稳定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夜班工作中的环保意识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夜班工作应重视节能，采取合理的照明、空调和设备运行方案，减少不必要的能源消耗。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鼓励夜班工作采用清洁能源和低碳技术，减少温室气体排放，降低对气候变化的负面影响。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减少能源消耗与排放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低碳排放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绿色生产技术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夜班工作应积极采用绿色生产技术，如清洁生产、循环经济等，降低对环境的污染和破坏。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选用符合环保标准的设备和工具，确保夜班工作过程中的污染物排放得到有效控制。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00" r="26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推广绿色生产技术与设备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废弃物分类与处理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夜班工作应实施严格的废弃物分类制度，确保各类废弃物得到妥善处理，防止对环境造成污染。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积极推动资源回收利用工作，将夜班工作中产生的废弃物转化为可再生资源，提高资源利用效率。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加强废弃物处理与资源回收利用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https://d.book118.com/366114231110010033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2024-09-02T00:25:06.886</cp:lastPrinted>
  <dcterms:created xsi:type="dcterms:W3CDTF">2024-09-01T16:25:06Z</dcterms:created>
  <dcterms:modified xsi:type="dcterms:W3CDTF">2024-09-01T16:25:09Z</dcterms:modified>
</cp:coreProperties>
</file>