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1F7FA6-C5F9-43E6-A750-8774FDDC1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A3E40D-1C9A-479C-94A5-356572AAF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22E683-58CB-4970-BC39-FAE69D3D0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D227E5-50A9-45D6-8260-D729F63EF4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79CD9C-9ACD-48BB-9DFB-5E2F02906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A77813-F410-4F00-95D7-A269D850B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9C406F-272E-4710-85DB-526AAD5F7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3768F-B730-46C6-A1C1-1D4241FAB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F3006F-097E-4BA2-AC22-BC5115F9C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0D083-4F6B-433B-AD0D-4FCE5F7ED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58395B-4161-4AEC-A5F7-B95FE34C0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11503323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9月销售员工作总结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9月销售业绩回顾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个人销售技能提升总结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市场竞争态势分析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9月销售工作中存在的问题与不足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10月销售工作计划与展望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回顾个人在9月份的工作表现，反思自身不足，提出改进措施，提高销售业绩。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总结9月份销售工作，分析业绩和市场动态，为下一阶段工作提供参考和改进方向。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627" r="2862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9月份销售业绩、市场动态、客户反馈等方面的总结。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个人在9月份的工作表现、团队协作、沟通能力等方面的反思。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9月销售业绩回顾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销售目标完成情况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总体完成情况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9月份，我们销售团队共完成了XX万元的销售额，达到了月初设定的XX万元销售目标的XX%。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个人完成情况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我个人完成了XX万元的销售额，占团队总销售额的XX%，达到了个人销售目标的XX%。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目标未达成原因分析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尽管我们取得了一定的成绩，但仍有XX%的目标未能达成。主要原因包括市场竞争加剧、部分客户需求减少等。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在9月份，我们成功开发了XX个新的销售渠道，包括与XX家电商平台达成合作，拓展了线上销售渠道。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新渠道开发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我们加强了对现有销售渠道的维护，提高了渠道利用率，增加了销售额。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现有渠道维护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针对未来市场变化，我们计划进一步拓展线上销售渠道，同时加强与线下实体店的合作，提升品牌影响力。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渠道拓展计划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销售渠道拓展情况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219" r="2621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调查方法与样本量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我们通过电话、邮件等方式对XX位客户进行了满意度调查，收集到了有效反馈。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调查结果分析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调查结果显示，客户对我们的产品质量、售后服务等方面的满意度较高，但仍有部分客户反映价格偏高、交货期较长等问题。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针对客户反馈的问题，我们将加强与生产部门的沟通，优化生产流程，降低成本和缩短交货期。同时，我们将加强对售后服务人员的培训，提高服务质量和客户满意度。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个人销售技能提升总结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销售技巧提升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学习并掌握了更多的销售技巧，如有效开场、需求挖掘、异议处理等，使自己在与客户沟通时更加自信和从容。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深入了解产品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通过参加公司培训和自我学习，对所销售产品的特点、优势和使用方法有了更深入的了解，能够更准确地解答客户疑问。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积极收集竞品信息，分析竞品优劣势，为客户提供更全面的产品对比和选择建议。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7129" r="7129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67" b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产品知识与销售技巧提升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注重与客户的日常沟通，定期回访老客户，了解客户使用情况和需求变化，及时提供解决方案。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客户维护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客户拓展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关注客户反馈，积极解决客户问题，提高客户满意度，赢得了更多客户的信任和支持。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通过参加行业展会、推广活动等方式，积极开拓新客户，扩大了销售渠道。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客户关系管理能力提升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积极参与团队讨论和分享，与同事共同解决销售难题，形成了良好的团队协作氛围。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962" r="1096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在与客户和同事的沟通中，更加注重倾听和理解对方需求，提高了沟通效率和质量。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沟通能力提升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在跨部门协作中，能够主动沟通协调，确保销售工作的顺利进行。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内部协调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团队协作与沟通能力提升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https://d.book118.com/366115033233010035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2024-09-05T23:53:01.015</cp:lastPrinted>
  <dcterms:created xsi:type="dcterms:W3CDTF">2024-09-05T15:53:01Z</dcterms:created>
  <dcterms:modified xsi:type="dcterms:W3CDTF">2024-09-05T15:53:03Z</dcterms:modified>
</cp:coreProperties>
</file>