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21A87-81E5-4E17-B3EF-25F359943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03E69-320E-4BC3-8B20-64CD7550E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97C2C-0D23-486A-8DA6-E315B7779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31D8A-023C-45DF-8119-0727B8D1B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2C869A-EBF4-45EE-98BD-EA6BB08B0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18C903-30E5-4A12-AC72-9C3D7F700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566542-CEA6-4EF2-AF46-EEA467912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058576-25CF-47A7-8144-F3D44C27F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B46084-2F8E-4170-913B-3F9A06E7E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7F726-7EB6-4B63-A784-D29E2E3F3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191DE-F0F4-4F10-A838-327E52084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15215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小儿腹泻补液护理查房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腹泻疾病概述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腹泻补液治疗原则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腹泻补液护理措施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腹泻补液护理查房实践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腹泻补液护理研究进展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腹泻疾病概述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腹泻是一种常见消化系统疾病，表现为大便次数增多、形状改变，可伴有腹痛、发热等症状。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根据病因，腹泻可分为感染性腹泻和非感染性腹泻；根据病程，可分为急性腹泻和慢性腹泻。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526" b="135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腹泻的常见病因包括感染（如细菌、病毒、寄生虫等）、过敏、食物不耐受、药物副作用等。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腹泻发生时，肠道黏膜受损，水分和电解质吸收减少，导致大便稀薄。严重腹泻可能导致脱水、电解质紊乱和酸碱平衡失调。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腹泻的病因与病理生理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腹泻的主要症状包括大便次数增多、形状改变、腹痛、恶心、呕吐、发热等。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严重腹泻可能导致脱水体征，如皮肤干燥、眼窝凹陷、尿量减少等。此外，还可能出现电解质紊乱和酸碱平衡失调的相关体征。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8010" r="801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腹泻补液治疗原则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844" r="20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口服补液盐种类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目前市面上有多种口服补液盐产品，包括口服补液盐Ⅲ、口服补液盐Ⅳ等，应根据医生建议选择适合的补液盐。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口服补液盐应按照说明书或医生的建议进行配制，一般建议少量多次服用，避免一次性大量摄入导致宝宝不适。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口服补液盐的种类与使用方法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7833" b="17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腹泻时，宝宝容易出现脱水症状，补液治疗能够补充因腹泻丢失的水分和电解质，维持宝宝正常的生理功能。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一旦发现宝宝出现腹泻症状，应及时开始补液治疗，特别是对于出现中度或重度脱水症状的宝宝，应立即就医并按医生的建议进行补液。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补液治疗的重要性与时机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补液治疗的注意事项与观察指标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在给宝宝服用口服补液盐时，应注意避免呛咳和呕吐，同时应留意宝宝是否有任何不适反应，如出现异常症状应及时就医。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观察指标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在补液过程中，家长应密切观察宝宝的尿量、皮肤弹性、口唇干燥程度等指标，以便及时发现脱水症状是否得到缓解，同时应定期测量宝宝的体重以评估脱水状况。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腹泻补液护理措施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https://d.book118.com/366115215154010032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2024-08-31T22:24:19.765</cp:lastPrinted>
  <dcterms:created xsi:type="dcterms:W3CDTF">2024-08-31T14:24:19Z</dcterms:created>
  <dcterms:modified xsi:type="dcterms:W3CDTF">2024-08-31T14:24:21Z</dcterms:modified>
</cp:coreProperties>
</file>