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E0DC0C9-1F61-4E75-954A-924F15A47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89B949-FB4B-4658-BF50-7A2BAD39D9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DC3BDE-BE90-48CD-82A7-F092EFA243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F96C3D-985A-4632-A89B-FE4A10874A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3A0B64-2CC4-4D2A-AC46-B9185A761F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040BA0-F238-418F-AC90-867E684E89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8FCD69-82A2-4ACE-BF28-B384379219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DCB6D9-021C-4BA9-9325-806BBB9672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B8A819-8AA3-460E-A948-7D7DABBEE8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6D7FE1-7A8A-4426-A5A2-0A0E94035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0C8380-EAE2-4120-909A-F18AC2D0DF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12010524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《行政公文写作讲稿》ppt课件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行政公文概述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行政公文写作技巧</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行政公文常见问题与对策</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行政公文案例分析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行政公文写作实践与提高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行政公文概述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914" r="2591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339" r="2933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852" r="3285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行政公文是行政机关在行政管理过程中所形成的具有法定效力和规范体式的公务文书，是依法行政和进行公务活动的重要工具。</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具有法定效力、规范体式、行政管理过程中形成、用于依法行政和公务活动。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750" r="187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行政公文是行政机关传达政策、政令的重要工具，能够确保政令畅通，保障政府工作的正常运转。</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传达政令</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规范管理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保障权益</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促进交流</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行政公文具有规范性和约束力，能够规范行政行为，提高行政管理效率。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行政公文能够保障公民、法人和其他组织的合法权益，维护社会秩序和公共利益。</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行政公文能够促进政府与公众之间的交流，增强政府工作的透明度，提升政府形象。</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行政公文的重要性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按照不同的标准，行政公文可以分为不同的种类，如按照行文方向可以分为上行文、下行文和平行文；按照紧急程度可以分为特急公文和急办公文等。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种类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行政公文的格式应当符合国家有关规定，一般包括眉首、主体、版记等部分，具体格式要求包括公文文头、发文字号、签发人、标题、主送机关、正文、附件说明、发往机关、抄送单位、公文生效标识、缓急程度、印章、签署和印发日期等要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格式</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行政公文的种类与格式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行政公文写作技巧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365" r="1236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9055" r="1905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行政公文应使用简练、明确的语言，避免冗长和复杂的句子结构。</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简洁明了</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用词要准确，避免歧义，符合公文写作的规范和用语。</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准确规范</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使用正式、礼貌的语言，以符合行政公文的权威性和公信力。</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正式得体</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避免华丽、浮夸的修饰，以朴素、实在的表达方式传递信息。</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朴素实在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语言运用技巧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08" r="1870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公文开头应简明扼要地说明发文的目的和背景。</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开头明确</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正文主体部分应条理清晰、逻辑严密，内容完整充实。</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主体充实</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结尾部分应对全文进行简要的总结或提出要求，不宜过长。</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结尾简短</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遵循行政公文的格式规范，包括标题、主送单位、正文、落款等部分。</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格式规范</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结构安排技巧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897" r="2389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按照行政公文的行文规则，选择合适的行文方式，如上行文、下行文、平行文等。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遵循行文规则</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根据行文目的和对象，选择适当的语气和措辞，保持礼貌和尊重。</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注意行文语气</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注意段落之间的衔接和过渡，保持行文的连贯性和整体性。</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保持行文连贯</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对重点内容进行突出显示或特别强调，以引起接收者的注意。</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突出行文重点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行文规范技巧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及时处理</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收到公文后应及时处理，避免延误。</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准确理解</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仔细阅读公文，准确理解其内容和要求。</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规范答复</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按照公文处理的规范程序进行答复，确保答复的准确性和及时性。</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妥善保存</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对处理过的公文进行妥善保存，以便日后查阅和使用。</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公文处理技巧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行政公文常见问题与对策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https://d.book118.com/366120105242010034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2024-09-04T11:34:53.747</cp:lastPrinted>
  <dcterms:created xsi:type="dcterms:W3CDTF">2024-09-04T03:34:53Z</dcterms:created>
  <dcterms:modified xsi:type="dcterms:W3CDTF">2024-09-04T03:34:55Z</dcterms:modified>
</cp:coreProperties>
</file>