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4ADB222-DA5D-4CF8-A7EB-121A4D208C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CCDD1F-1F70-4379-AAA9-C362C76937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4D9616C-EE92-4DB1-9E52-FC13AA2435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B99BAEB-C0E2-4B15-B666-A54065C688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4827A41-66BD-4579-8F22-4C7199CCCA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2FB44A2-6512-4D40-A9C4-CD951075AE5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59D7D70-198D-466C-B606-B52E264D27E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606C866-C278-4D4F-B846-56E055141B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62458D-9E91-49EC-A4CA-74F573E29D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E50EE4-3B5D-409C-A372-E3B02E22B8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68AF97-27FC-4D36-8899-257D46F912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6121024120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6259"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0000">
                    <a:alpha val="100000"/>
                  </a:srgbClr>
                </a:solidFill>
                <a:latin typeface="Microsoft Yahei"/>
                <a:ea typeface="Microsoft Yahei"/>
                <a:cs typeface="Microsoft Yahei"/>
              </a:rPr>
              <a:t>安全生产管理制度培训实践案例与解决方案的跨学科综合研究与应用方案设计与评估报告整合与推广方法研究与应用分析</a:t>
            </a:r>
          </a:p>
        </p:txBody>
      </p:sp>
      <p:sp>
        <p:nvSpPr>
          <p:cNvPr id="3" name="TextBox 3"/>
          <p:cNvSpPr txBox="1"/>
          <p:nvPr/>
        </p:nvSpPr>
        <p:spPr>
          <a:xfrm>
            <a:off x="4964250" y="3872880"/>
            <a:ext cx="2263498"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Microsoft Yahei"/>
                <a:ea typeface="Microsoft Yahei"/>
                <a:cs typeface="Microsoft Yahei"/>
              </a:rPr>
              <a:t>汇报人：XX</a:t>
            </a:r>
          </a:p>
        </p:txBody>
      </p:sp>
      <p:sp>
        <p:nvSpPr>
          <p:cNvPr id="4" name="TextBox 4"/>
          <p:cNvSpPr txBox="1"/>
          <p:nvPr/>
        </p:nvSpPr>
        <p:spPr>
          <a:xfrm>
            <a:off x="4293502" y="4349349"/>
            <a:ext cx="360499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安全生产管理制度培训实践案例分析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解决方案的跨学科综合研究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应用方案设计与评估报告整合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推广方法研究与应用分析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01</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引言</a:t>
            </a:r>
          </a:p>
        </p:txBody>
      </p:sp>
      <p:cxnSp>
        <p:nvCxnSpPr>
          <p:cNvPr id="5" name="Connector 5"/>
          <p:cNvCxnSpPr/>
          <p:nvPr/>
        </p:nvCxnSpPr>
        <p:spPr>
          <a:xfrm flipV="1">
            <a:off x="6881808" y="1961467"/>
            <a:ext cx="964777" cy="686285"/>
          </a:xfrm>
          <a:prstGeom prst="line">
            <a:avLst/>
          </a:prstGeom>
          <a:ln w="1905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培训实践案例的缺失</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目前关于安全生产管理制度的培训实践案例较少，难以满足企业和员工的学习需求。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解决方案的跨学科性</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安全生产管理涉及多个学科领域，如工程学、管理学、心理学等，需要跨学科的综合研究来提供全面的解决方案。</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安全生产管理制度的重要性</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安全生产是企业稳定发展的基石，合理有效的安全生产管理制度能够降低事故发生率，保障员工生命安全和企业财产安全。</a:t>
            </a:r>
          </a:p>
        </p:txBody>
      </p:sp>
      <p:pic>
        <p:nvPicPr>
          <p:cNvPr id="10" name="Picture 10"/>
          <p:cNvPicPr>
            <a:picLocks noChangeAspect="1"/>
          </p:cNvPicPr>
          <p:nvPr/>
        </p:nvPicPr>
        <p:blipFill>
          <a:blip r:embed="rId2"/>
          <a:srcRect l="16750" r="167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通过综合研究和实践案例分析，提出一套有效的安全生产管理制度培训方案，并评估其应用效果，为企业和员工提供有针对性的学习资源和指导。</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收集并分析相关文献和案例；设计培训方案并进行实践；评估培训效果并提出改进建议。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研究目的和任务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任务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目的</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方法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采用文献综述、案例分析、实证研究等方法，综合运用定性和定量研究手段。</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流程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确定研究主题和目标；收集相关文献和案例；进行案例分析和比较；设计培训方案并进行实践；评估培训效果；总结并提出推广方法。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344" r="2434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研究方法和流程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02</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安全生产管理制度培训实践案例分析</a:t>
            </a:r>
          </a:p>
        </p:txBody>
      </p:sp>
      <p:cxnSp>
        <p:nvCxnSpPr>
          <p:cNvPr id="5" name="Connector 5"/>
          <p:cNvCxnSpPr/>
          <p:nvPr/>
        </p:nvCxnSpPr>
        <p:spPr>
          <a:xfrm flipV="1">
            <a:off x="6881808" y="1961467"/>
            <a:ext cx="964777" cy="686285"/>
          </a:xfrm>
          <a:prstGeom prst="line">
            <a:avLst/>
          </a:prstGeom>
          <a:ln w="1905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案例三</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某建筑企业安全生产管理制度培训</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案例一</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某化工企业安全生产管理制度培训</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案例二</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某煤矿企业安全生产管理制度培训</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案例选择与描述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制定培训计划、确定培训目标、准备培训材料等。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培训前准备</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采用多种培训方式，如讲座、案例分析、现场演练等，确保培训内容的全面性和实用性。</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培训实施</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对培训效果进行评估和反馈，针对存在的问题进行改进和完善。</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培训后跟进</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培训实践过程分析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培训效果评估与反思</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培训效果评估</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采用问卷调查、考试等方式对培训效果进行评估，了解员工对培训内容的掌握情况和培训效果的满意度。</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培训反思与改进</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根据评估结果对培训工作进行反思和改进，包括培训内容、培训方式、培训时间等方面的调整和优化，提高培训效果和质量。</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03</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解决方案的跨学科综合研究</a:t>
            </a:r>
          </a:p>
        </p:txBody>
      </p:sp>
      <p:cxnSp>
        <p:nvCxnSpPr>
          <p:cNvPr id="5" name="Connector 5"/>
          <p:cNvCxnSpPr/>
          <p:nvPr/>
        </p:nvCxnSpPr>
        <p:spPr>
          <a:xfrm flipV="1">
            <a:off x="6881808" y="1961467"/>
            <a:ext cx="964777" cy="686285"/>
          </a:xfrm>
          <a:prstGeom prst="line">
            <a:avLst/>
          </a:prstGeom>
          <a:ln w="1905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借鉴企业管理、风险管理等领域的先进理念和方法，提升安全生产管理制度的科学性和实用性。</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结合行业特点和实际情况，制定针对性的安全生产管理制度，提高制度的可操作性和实效性。</a:t>
            </a:r>
          </a:p>
        </p:txBody>
      </p:sp>
      <p:pic>
        <p:nvPicPr>
          <p:cNvPr id="7" name="Picture 7"/>
          <p:cNvPicPr>
            <a:picLocks noChangeAspect="1"/>
          </p:cNvPicPr>
          <p:nvPr/>
        </p:nvPicPr>
        <p:blipFill>
          <a:blip r:embed="rId2"/>
          <a:srcRect l="9575" r="9575"/>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9575" r="9575"/>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9575" r="9575"/>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整合安全管理学、系统工程、心理学等多学科理论，构建安全生产管理制度的综合理论框架。</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安全生产管理制度与跨学科理论的结合</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引入先进的科技手段，如物联网、大数据、人工智能等，创新安全生产监管方式，提高监管效率和准确性。</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完善安全生产责任体系，明确各级管理人员和操作人员的职责和权限，形成齐抓共管的良好局面。</a:t>
            </a:r>
          </a:p>
        </p:txBody>
      </p:sp>
      <p:pic>
        <p:nvPicPr>
          <p:cNvPr id="6" name="Picture 6"/>
          <p:cNvPicPr>
            <a:picLocks noChangeAspect="1"/>
          </p:cNvPicPr>
          <p:nvPr/>
        </p:nvPicPr>
        <p:blipFill>
          <a:blip r:embed="rId2"/>
          <a:srcRect t="7848" b="784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7848" b="784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加强安全生产培训和教育，提高全员安全意识和技能水平，营造良好的企业安全文化。</a:t>
            </a:r>
          </a:p>
        </p:txBody>
      </p:sp>
      <p:pic>
        <p:nvPicPr>
          <p:cNvPr id="10" name="Picture 10"/>
          <p:cNvPicPr>
            <a:picLocks noChangeAspect="1"/>
          </p:cNvPicPr>
          <p:nvPr/>
        </p:nvPicPr>
        <p:blipFill>
          <a:blip r:embed="rId4"/>
          <a:srcRect t="7848" b="7848"/>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安全生产管理制度的创新与完善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https://d.book118.com/366121024120010040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2024-09-06T22:02:39.358</cp:lastPrinted>
  <dcterms:created xsi:type="dcterms:W3CDTF">2024-09-06T14:02:39Z</dcterms:created>
  <dcterms:modified xsi:type="dcterms:W3CDTF">2024-09-06T14:02:41Z</dcterms:modified>
</cp:coreProperties>
</file>